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6" r:id="rId8"/>
    <p:sldId id="375" r:id="rId9"/>
    <p:sldId id="374" r:id="rId10"/>
    <p:sldId id="373" r:id="rId11"/>
    <p:sldId id="371" r:id="rId12"/>
    <p:sldId id="370" r:id="rId13"/>
    <p:sldId id="369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17.png"/><Relationship Id="rId2" Type="http://schemas.openxmlformats.org/officeDocument/2006/relationships/tags" Target="../tags/tag16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564580"/>
            <a:ext cx="10800000" cy="263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67619" y="1181973"/>
            <a:ext cx="400000" cy="343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34285" y="2747229"/>
            <a:ext cx="400000" cy="343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/>
          <p:cNvSpPr/>
          <p:nvPr/>
        </p:nvSpPr>
        <p:spPr>
          <a:xfrm>
            <a:off x="2541270" y="283781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5664200" y="283781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9537700" y="282257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2715260" y="374713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5"/>
            </p:custDataLst>
          </p:nvPr>
        </p:nvSpPr>
        <p:spPr>
          <a:xfrm>
            <a:off x="5838190" y="374713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6"/>
            </p:custDataLst>
          </p:nvPr>
        </p:nvSpPr>
        <p:spPr>
          <a:xfrm>
            <a:off x="9696450" y="374713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3268834"/>
            <a:ext cx="5085714" cy="266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2537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510476" y="6093973"/>
            <a:ext cx="6942857" cy="32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29523" y="2364287"/>
            <a:ext cx="200000" cy="21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39047" y="3270228"/>
            <a:ext cx="200000" cy="209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05714" y="3356054"/>
            <a:ext cx="514285" cy="21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39047" y="3356054"/>
            <a:ext cx="514285" cy="21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085" y="5036820"/>
            <a:ext cx="6983095" cy="74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81904" y="4070088"/>
            <a:ext cx="409523" cy="24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706375"/>
            <a:ext cx="2723809" cy="28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335840"/>
            <a:ext cx="4476190" cy="305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4348219"/>
            <a:ext cx="4323809" cy="305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4144506"/>
            <a:ext cx="761904" cy="247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34285" y="4144506"/>
            <a:ext cx="752380" cy="247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29523" y="4144506"/>
            <a:ext cx="752380" cy="247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72380" y="4868561"/>
            <a:ext cx="1914285" cy="30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67619" y="4868561"/>
            <a:ext cx="1923809" cy="30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39047" y="4887615"/>
            <a:ext cx="2238095" cy="27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4285" y="1295822"/>
            <a:ext cx="342857" cy="25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2857" y="1286298"/>
            <a:ext cx="752380" cy="25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62857" y="1257725"/>
            <a:ext cx="733332" cy="314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05714" y="2772072"/>
            <a:ext cx="228571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58095" y="2772072"/>
            <a:ext cx="228571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91428" y="2772072"/>
            <a:ext cx="228572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96190" y="4248321"/>
            <a:ext cx="771428" cy="25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67619" y="4991208"/>
            <a:ext cx="761904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58095" y="4991208"/>
            <a:ext cx="933333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1904" y="4404723"/>
            <a:ext cx="733333" cy="324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53333" y="4414259"/>
            <a:ext cx="742857" cy="31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86666" y="4414259"/>
            <a:ext cx="752379" cy="31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86666" y="4414259"/>
            <a:ext cx="371428" cy="31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15238" y="1088070"/>
            <a:ext cx="1009523" cy="3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656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205714" y="1938185"/>
            <a:ext cx="228571" cy="248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8139047" y="1938185"/>
            <a:ext cx="228571" cy="25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3386666" y="2712294"/>
            <a:ext cx="219047" cy="25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7967619" y="2712294"/>
            <a:ext cx="400000" cy="25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6641465" y="3564255"/>
            <a:ext cx="44323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8729523" y="3677540"/>
            <a:ext cx="228571" cy="238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1105597"/>
            <a:ext cx="771428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96190" y="1105597"/>
            <a:ext cx="409523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96190" y="1105597"/>
            <a:ext cx="219047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43809" y="1888093"/>
            <a:ext cx="761904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96190" y="1888093"/>
            <a:ext cx="590476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67619" y="1888093"/>
            <a:ext cx="409523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67619" y="1888093"/>
            <a:ext cx="228571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43809" y="2661048"/>
            <a:ext cx="761904" cy="257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996190" y="2661048"/>
            <a:ext cx="409523" cy="257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748571" y="4464608"/>
            <a:ext cx="228571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681904" y="4464608"/>
            <a:ext cx="228571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253333" y="4464608"/>
            <a:ext cx="228571" cy="24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5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34285" y="1973858"/>
            <a:ext cx="752380" cy="257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43809" y="1973858"/>
            <a:ext cx="752380" cy="257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62857" y="1973858"/>
            <a:ext cx="752379" cy="257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15238" y="2756261"/>
            <a:ext cx="761904" cy="248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34285" y="2756261"/>
            <a:ext cx="761904" cy="248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43809" y="2756261"/>
            <a:ext cx="771428" cy="248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925203"/>
            <a:ext cx="295238" cy="24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81904" y="2668702"/>
            <a:ext cx="352380" cy="324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29523" y="3497989"/>
            <a:ext cx="304761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29523" y="4270084"/>
            <a:ext cx="304761" cy="24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29523" y="5051711"/>
            <a:ext cx="304761" cy="24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6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9523" y="1861495"/>
            <a:ext cx="400000" cy="344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315150"/>
            <a:ext cx="10800000" cy="304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994989" y="3439176"/>
            <a:ext cx="400000" cy="343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5556894" y="5003814"/>
            <a:ext cx="400000" cy="343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2RlZjk2YWI1ZGQxMzYwMzg1MTY2NWU1Y2E3YTllMm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Melody</cp:lastModifiedBy>
  <cp:revision>36</cp:revision>
  <dcterms:created xsi:type="dcterms:W3CDTF">2015-09-16T06:52:00Z</dcterms:created>
  <dcterms:modified xsi:type="dcterms:W3CDTF">2023-12-18T05:52:01Z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