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1280" y="2848610"/>
            <a:ext cx="6949440" cy="1160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37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2662586"/>
            <a:ext cx="371428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2662586"/>
            <a:ext cx="361904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2662586"/>
            <a:ext cx="361904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650"/>
            <a:ext cx="10800000" cy="354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339047" y="5785422"/>
            <a:ext cx="276190" cy="13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986666" y="5756812"/>
            <a:ext cx="200000" cy="1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053333" y="5718664"/>
            <a:ext cx="561903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4300952" y="6014306"/>
            <a:ext cx="571428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999740" y="3637280"/>
            <a:ext cx="668655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83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2879316"/>
            <a:ext cx="1771428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2879316"/>
            <a:ext cx="380952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3461766"/>
            <a:ext cx="1361904" cy="2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000" y="4025118"/>
            <a:ext cx="380952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2380" y="4025118"/>
            <a:ext cx="371428" cy="3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3333" y="4607568"/>
            <a:ext cx="1361904" cy="2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81904" y="4588471"/>
            <a:ext cx="619047" cy="32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476" y="4588471"/>
            <a:ext cx="3828571" cy="32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07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5177142" y="3625146"/>
            <a:ext cx="2076190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917065"/>
            <a:ext cx="3495675" cy="16192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1917065"/>
            <a:ext cx="3067050" cy="1781175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449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1853333" y="6144634"/>
            <a:ext cx="219047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4881904" y="6144634"/>
            <a:ext cx="361904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8377142" y="6144634"/>
            <a:ext cx="209523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2023-12-18T09:15:19Z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