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7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87320" y="2658745"/>
            <a:ext cx="6831330" cy="12649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8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24761" y="2876916"/>
            <a:ext cx="704761" cy="29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05714" y="2876916"/>
            <a:ext cx="714285" cy="29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58095" y="2876916"/>
            <a:ext cx="352380" cy="29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20000" y="4772309"/>
            <a:ext cx="676190" cy="285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5238" y="4772309"/>
            <a:ext cx="676190" cy="285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77142" y="4753260"/>
            <a:ext cx="666667" cy="304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78855"/>
            <a:ext cx="10800000" cy="2204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10476" y="3194567"/>
            <a:ext cx="209523" cy="229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72380" y="3194567"/>
            <a:ext cx="552380" cy="229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39047" y="3757594"/>
            <a:ext cx="723809" cy="229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05714" y="3757594"/>
            <a:ext cx="380952" cy="229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10476" y="4320621"/>
            <a:ext cx="209523" cy="229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67619" y="4320621"/>
            <a:ext cx="219047" cy="229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1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85" y="3770445"/>
            <a:ext cx="10800000" cy="2832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603237" y="4542817"/>
            <a:ext cx="2409523" cy="266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6298475" y="4514211"/>
            <a:ext cx="4323809" cy="276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1622285" y="5057733"/>
            <a:ext cx="3428571" cy="276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1622285" y="6173382"/>
            <a:ext cx="4914285" cy="276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00640" y="5301615"/>
            <a:ext cx="1165225" cy="1234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50610"/>
            <a:ext cx="10800000" cy="2625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619" y="3782148"/>
            <a:ext cx="1095238" cy="210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00952" y="3763054"/>
            <a:ext cx="2133333" cy="267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7619" y="4269035"/>
            <a:ext cx="1952380" cy="267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7142" y="4765469"/>
            <a:ext cx="3580952" cy="267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62</cp:revision>
  <dcterms:created xsi:type="dcterms:W3CDTF">2015-09-16T06:44:00Z</dcterms:created>
  <dcterms:modified xsi:type="dcterms:W3CDTF">2023-12-18T07:46:02Z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