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7890" y="2826385"/>
            <a:ext cx="5316220" cy="1205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23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4298801"/>
            <a:ext cx="1371428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105" y="4298950"/>
            <a:ext cx="97091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430" y="4298950"/>
            <a:ext cx="113284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3367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05714" y="3436834"/>
            <a:ext cx="1780952" cy="26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126490"/>
            <a:ext cx="8943975" cy="234315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70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034285" y="5956649"/>
            <a:ext cx="352380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4691428" y="5956649"/>
            <a:ext cx="380952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7367619" y="5966176"/>
            <a:ext cx="380952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10062857" y="5956649"/>
            <a:ext cx="342857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1669226"/>
            <a:ext cx="219047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809" y="1669226"/>
            <a:ext cx="219047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1" y="2232737"/>
            <a:ext cx="219047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809" y="2232737"/>
            <a:ext cx="219047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8095" y="2786698"/>
            <a:ext cx="190476" cy="23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3809" y="2796249"/>
            <a:ext cx="219047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650"/>
            <a:ext cx="10800000" cy="311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891428" y="5814485"/>
            <a:ext cx="1990476" cy="27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360" y="3789045"/>
            <a:ext cx="1933575" cy="1285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4155" y="3789045"/>
            <a:ext cx="1933575" cy="12858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6315" y="3789045"/>
            <a:ext cx="193357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2023-12-18T09:02:42Z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