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9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3045" y="2844800"/>
            <a:ext cx="6645910" cy="116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760865"/>
            <a:ext cx="552380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35190"/>
            <a:ext cx="10800000" cy="301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780" y="3145790"/>
            <a:ext cx="55245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595" y="3145790"/>
            <a:ext cx="55245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80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62857" y="5093763"/>
            <a:ext cx="457142" cy="2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575" y="4293235"/>
            <a:ext cx="629602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19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2052459"/>
            <a:ext cx="54285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2023-12-18T07:28:46Z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