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6425" y="3014345"/>
            <a:ext cx="5898515" cy="829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841349"/>
            <a:ext cx="552380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1841349"/>
            <a:ext cx="552380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348865"/>
            <a:ext cx="3267075" cy="990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2420620"/>
            <a:ext cx="3543300" cy="87630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774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3320000" y="4231663"/>
            <a:ext cx="495238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6834285" y="4231663"/>
            <a:ext cx="495238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10262857" y="4231663"/>
            <a:ext cx="495238" cy="2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9"/>
            </p:custDataLst>
          </p:nvPr>
        </p:nvSpPr>
        <p:spPr bwMode="white">
          <a:xfrm>
            <a:off x="1139190" y="4932045"/>
            <a:ext cx="146050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0"/>
            </p:custDataLst>
          </p:nvPr>
        </p:nvSpPr>
        <p:spPr bwMode="white">
          <a:xfrm>
            <a:off x="4513580" y="4860290"/>
            <a:ext cx="1452245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1"/>
            </p:custDataLst>
          </p:nvPr>
        </p:nvSpPr>
        <p:spPr bwMode="white">
          <a:xfrm>
            <a:off x="8256270" y="4932045"/>
            <a:ext cx="136525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2"/>
            </p:custDataLst>
          </p:nvPr>
        </p:nvSpPr>
        <p:spPr bwMode="white">
          <a:xfrm>
            <a:off x="2609850" y="4788535"/>
            <a:ext cx="1640840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3"/>
            </p:custDataLst>
          </p:nvPr>
        </p:nvSpPr>
        <p:spPr bwMode="white">
          <a:xfrm>
            <a:off x="5959475" y="4788535"/>
            <a:ext cx="181356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4"/>
            </p:custDataLst>
          </p:nvPr>
        </p:nvSpPr>
        <p:spPr bwMode="white">
          <a:xfrm>
            <a:off x="9624060" y="4572000"/>
            <a:ext cx="1821180" cy="163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bldLvl="0" animBg="1"/>
      <p:bldP spid="19" grpId="0" bldLvl="0" animBg="1"/>
      <p:bldP spid="20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716543"/>
            <a:ext cx="2847619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3726073"/>
            <a:ext cx="3152380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316912"/>
            <a:ext cx="2390476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904" y="4335971"/>
            <a:ext cx="2400000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4917281"/>
            <a:ext cx="3285714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0952" y="4917281"/>
            <a:ext cx="3428571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1904" y="4917281"/>
            <a:ext cx="1771427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185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290489"/>
            <a:ext cx="2400000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863367"/>
            <a:ext cx="2390476" cy="28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411670"/>
            <a:ext cx="10800000" cy="172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22285" y="4196219"/>
            <a:ext cx="2533333" cy="24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22285" y="4779848"/>
            <a:ext cx="2390476" cy="28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