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6755" y="2865755"/>
            <a:ext cx="5697855" cy="11264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1715852"/>
            <a:ext cx="304761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2857" y="2097315"/>
            <a:ext cx="476191" cy="2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428" y="2278509"/>
            <a:ext cx="304761" cy="2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2380" y="2812557"/>
            <a:ext cx="352380" cy="27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0952" y="2803021"/>
            <a:ext cx="380952" cy="29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0952" y="2822094"/>
            <a:ext cx="380952" cy="26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10476" y="2822094"/>
            <a:ext cx="371428" cy="26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43809" y="2803021"/>
            <a:ext cx="380952" cy="29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305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5110476" y="4132047"/>
            <a:ext cx="219047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8062857" y="4103416"/>
            <a:ext cx="342857" cy="27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4120000" y="4723760"/>
            <a:ext cx="704761" cy="31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7643809" y="4723760"/>
            <a:ext cx="638095" cy="3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7681904" y="5372736"/>
            <a:ext cx="666666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1904815"/>
            <a:ext cx="10800000" cy="302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299" y="2973015"/>
            <a:ext cx="200000" cy="2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4585" y="2973015"/>
            <a:ext cx="190476" cy="2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6966" y="2973015"/>
            <a:ext cx="200000" cy="2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6966" y="2973015"/>
            <a:ext cx="323809" cy="2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38394" y="4508552"/>
            <a:ext cx="1990476" cy="28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250" y="2693035"/>
            <a:ext cx="5107305" cy="16687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635" y="2705735"/>
            <a:ext cx="5101590" cy="164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06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2720082"/>
            <a:ext cx="219047" cy="2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209925"/>
            <a:ext cx="6380480" cy="164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" r="14216"/>
          <a:stretch>
            <a:fillRect/>
          </a:stretch>
        </p:blipFill>
        <p:spPr>
          <a:xfrm>
            <a:off x="720090" y="2343970"/>
            <a:ext cx="9264740" cy="249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3333" y="3135974"/>
            <a:ext cx="219047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3333" y="3774571"/>
            <a:ext cx="219047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3333" y="4413169"/>
            <a:ext cx="219047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2023-12-19T01:48:05Z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