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2380" y="3010535"/>
            <a:ext cx="7127875" cy="8369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2257822"/>
            <a:ext cx="171428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2248298"/>
            <a:ext cx="333333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38" y="2524511"/>
            <a:ext cx="333333" cy="2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7619" y="2810250"/>
            <a:ext cx="314285" cy="1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3809" y="2829299"/>
            <a:ext cx="180952" cy="1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7142" y="2810250"/>
            <a:ext cx="342857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142" y="3010267"/>
            <a:ext cx="333333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0476" y="3010267"/>
            <a:ext cx="333333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8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1754172"/>
            <a:ext cx="533333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333" y="1754172"/>
            <a:ext cx="533334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809" y="2393264"/>
            <a:ext cx="380952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238" y="2393264"/>
            <a:ext cx="190476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0476" y="2393264"/>
            <a:ext cx="380952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8095" y="3022818"/>
            <a:ext cx="180952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3809" y="3022818"/>
            <a:ext cx="390476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00952" y="3022818"/>
            <a:ext cx="380952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73984"/>
            <a:ext cx="1533333" cy="2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974834"/>
            <a:ext cx="2104761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594759"/>
            <a:ext cx="942857" cy="22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4166998"/>
            <a:ext cx="2990476" cy="2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3300579"/>
            <a:ext cx="647619" cy="29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3319666"/>
            <a:ext cx="638095" cy="2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579389"/>
            <a:ext cx="2114285" cy="26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3333" y="4579389"/>
            <a:ext cx="2647619" cy="26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5171077"/>
            <a:ext cx="4019047" cy="2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2023-12-18T09:32:55Z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