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8330" y="2831465"/>
            <a:ext cx="5895340" cy="11950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8005" y="2656840"/>
            <a:ext cx="30480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6190" y="2725164"/>
            <a:ext cx="323809" cy="2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62857" y="2744242"/>
            <a:ext cx="323809" cy="16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6030" y="3974465"/>
            <a:ext cx="24320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20080" y="3974465"/>
            <a:ext cx="26162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62857" y="3974767"/>
            <a:ext cx="209523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15238" y="3974767"/>
            <a:ext cx="219047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96190" y="4613877"/>
            <a:ext cx="714285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29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70075" y="2489835"/>
            <a:ext cx="8738870" cy="259588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855595" y="3614420"/>
            <a:ext cx="2232025" cy="891540"/>
          </a:xfrm>
          <a:prstGeom prst="line">
            <a:avLst/>
          </a:prstGeom>
          <a:ln w="19050">
            <a:solidFill>
              <a:srgbClr val="F13BA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884805" y="3642360"/>
            <a:ext cx="1122680" cy="855345"/>
          </a:xfrm>
          <a:prstGeom prst="line">
            <a:avLst/>
          </a:prstGeom>
          <a:ln w="19050">
            <a:solidFill>
              <a:srgbClr val="F13BA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304155" y="3653155"/>
            <a:ext cx="74295" cy="852805"/>
          </a:xfrm>
          <a:prstGeom prst="line">
            <a:avLst/>
          </a:prstGeom>
          <a:ln w="19050">
            <a:solidFill>
              <a:srgbClr val="F13BA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135495" y="3643630"/>
            <a:ext cx="2489200" cy="862330"/>
          </a:xfrm>
          <a:prstGeom prst="line">
            <a:avLst/>
          </a:prstGeom>
          <a:ln w="19050">
            <a:solidFill>
              <a:srgbClr val="F13BA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598535" y="3614420"/>
            <a:ext cx="1097915" cy="891540"/>
          </a:xfrm>
          <a:prstGeom prst="line">
            <a:avLst/>
          </a:prstGeom>
          <a:ln w="19050">
            <a:solidFill>
              <a:srgbClr val="F13BA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7381240" y="3642360"/>
            <a:ext cx="2386965" cy="855345"/>
          </a:xfrm>
          <a:prstGeom prst="line">
            <a:avLst/>
          </a:prstGeom>
          <a:ln w="19050">
            <a:solidFill>
              <a:srgbClr val="F13BA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762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2857" y="4713770"/>
            <a:ext cx="714285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0952" y="4713770"/>
            <a:ext cx="714285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9523" y="4713770"/>
            <a:ext cx="552380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72380" y="4713770"/>
            <a:ext cx="380952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05714" y="4713770"/>
            <a:ext cx="219047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81904" y="4856631"/>
            <a:ext cx="723809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286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3897489"/>
            <a:ext cx="695238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142" y="3897489"/>
            <a:ext cx="695238" cy="22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3809" y="3897489"/>
            <a:ext cx="704761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2857" y="5164335"/>
            <a:ext cx="714285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2023-12-18T06:51:06Z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