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9250" y="2976880"/>
            <a:ext cx="6412865" cy="904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869341"/>
            <a:ext cx="533333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000" y="1869341"/>
            <a:ext cx="552380" cy="2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492375"/>
            <a:ext cx="3524250" cy="8096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2420620"/>
            <a:ext cx="3648075" cy="93345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74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2853333" y="4236122"/>
            <a:ext cx="552380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6196190" y="4236122"/>
            <a:ext cx="552380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9710476" y="4236122"/>
            <a:ext cx="380952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white">
          <a:xfrm>
            <a:off x="1163320" y="4716145"/>
            <a:ext cx="1385570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4691380" y="4643755"/>
            <a:ext cx="149415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8040370" y="4716145"/>
            <a:ext cx="149415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 bldLvl="0" animBg="1"/>
      <p:bldP spid="21" grpId="0" bldLvl="0" animBg="1"/>
      <p:bldP spid="22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37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2833370" y="2708910"/>
            <a:ext cx="1416685" cy="210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9523" y="4328462"/>
            <a:ext cx="333333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24761" y="4328462"/>
            <a:ext cx="333333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520000" y="4318938"/>
            <a:ext cx="333333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7755" y="2777490"/>
            <a:ext cx="1416685" cy="210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9408160" y="2777490"/>
            <a:ext cx="1416685" cy="210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19" grpId="0" bldLvl="0" animBg="1"/>
      <p:bldP spid="20" grpId="0" bldLvl="0" animBg="1"/>
      <p:bldP spid="2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526876"/>
            <a:ext cx="2247619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89685"/>
            <a:ext cx="2095238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42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358095" y="5015765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529523" y="5025302"/>
            <a:ext cx="21904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710476" y="5015765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205714" y="5015765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853333" y="5521255"/>
            <a:ext cx="21904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2862857" y="5521255"/>
            <a:ext cx="209523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6034285" y="5521255"/>
            <a:ext cx="219047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6529523" y="5521255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9205714" y="5521255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