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9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7.png"/><Relationship Id="rId2" Type="http://schemas.openxmlformats.org/officeDocument/2006/relationships/tags" Target="../tags/tag2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70835" y="2802890"/>
            <a:ext cx="6450330" cy="12522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20080"/>
            <a:ext cx="10800000" cy="2575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29523" y="2959541"/>
            <a:ext cx="714285" cy="238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53333" y="3598676"/>
            <a:ext cx="380952" cy="228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86666" y="3598676"/>
            <a:ext cx="552380" cy="228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81904" y="4218733"/>
            <a:ext cx="561904" cy="238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34285" y="4218733"/>
            <a:ext cx="533333" cy="238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33060"/>
            <a:ext cx="10800000" cy="36357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48571" y="4352298"/>
            <a:ext cx="1333333" cy="286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29523" y="4333213"/>
            <a:ext cx="1333333" cy="314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20000" y="4333213"/>
            <a:ext cx="1980952" cy="314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91428" y="4991650"/>
            <a:ext cx="723809" cy="238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72380" y="4991650"/>
            <a:ext cx="714285" cy="238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34285" y="4991650"/>
            <a:ext cx="723809" cy="238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3429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34285" y="3371074"/>
            <a:ext cx="219047" cy="228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15238" y="3361549"/>
            <a:ext cx="219047" cy="238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15238" y="3418700"/>
            <a:ext cx="219047" cy="238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85710"/>
            <a:ext cx="10800000" cy="2613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681904" y="5092320"/>
            <a:ext cx="219047" cy="238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5215238" y="5092320"/>
            <a:ext cx="219047" cy="238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white">
          <a:xfrm>
            <a:off x="10177142" y="5101860"/>
            <a:ext cx="209523" cy="228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7"/>
            </p:custDataLst>
          </p:nvPr>
        </p:nvSpPr>
        <p:spPr bwMode="white">
          <a:xfrm>
            <a:off x="1853333" y="5979517"/>
            <a:ext cx="209523" cy="228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8"/>
            </p:custDataLst>
          </p:nvPr>
        </p:nvSpPr>
        <p:spPr bwMode="white">
          <a:xfrm>
            <a:off x="6472380" y="5979517"/>
            <a:ext cx="209523" cy="238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9"/>
            </p:custDataLst>
          </p:nvPr>
        </p:nvSpPr>
        <p:spPr bwMode="white">
          <a:xfrm>
            <a:off x="9339047" y="5979517"/>
            <a:ext cx="219047" cy="238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91835"/>
            <a:ext cx="10800000" cy="2380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05714" y="2956634"/>
            <a:ext cx="552380" cy="238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72380" y="2956634"/>
            <a:ext cx="533333" cy="238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81904" y="2956634"/>
            <a:ext cx="552380" cy="238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05714" y="3587594"/>
            <a:ext cx="714285" cy="238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43809" y="3587594"/>
            <a:ext cx="714285" cy="238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20000" y="3587594"/>
            <a:ext cx="714285" cy="238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824761" y="4218554"/>
            <a:ext cx="695238" cy="238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481904" y="4218554"/>
            <a:ext cx="714285" cy="238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320000" y="4218554"/>
            <a:ext cx="714285" cy="238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63</cp:revision>
  <dcterms:created xsi:type="dcterms:W3CDTF">2015-09-16T06:44:00Z</dcterms:created>
  <dcterms:modified xsi:type="dcterms:W3CDTF">2023-12-18T07:30:15Z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