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205" y="2863215"/>
            <a:ext cx="6625590" cy="1131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79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2355125"/>
            <a:ext cx="219047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2355125"/>
            <a:ext cx="209523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290" y="3145790"/>
            <a:ext cx="36322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8253" y="3211190"/>
            <a:ext cx="209523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3212460"/>
            <a:ext cx="219047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3809" y="3183882"/>
            <a:ext cx="361904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142" y="3212460"/>
            <a:ext cx="219047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0000" y="3193408"/>
            <a:ext cx="371428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91428" y="3993588"/>
            <a:ext cx="209523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81904" y="4755664"/>
            <a:ext cx="219047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72180" y="4719955"/>
            <a:ext cx="36449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39920" y="4732020"/>
            <a:ext cx="25908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53333" y="4755664"/>
            <a:ext cx="209523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96190" y="4736613"/>
            <a:ext cx="361904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39047" y="4755664"/>
            <a:ext cx="209523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67619" y="4736613"/>
            <a:ext cx="361904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801620" y="3174365"/>
            <a:ext cx="285115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2"/>
            </p:custDataLst>
          </p:nvPr>
        </p:nvSpPr>
        <p:spPr>
          <a:xfrm>
            <a:off x="3965575" y="4723130"/>
            <a:ext cx="299720" cy="2819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" grpId="0" bldLvl="0" animBg="1"/>
      <p:bldP spid="2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2562624"/>
            <a:ext cx="209522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3153156"/>
            <a:ext cx="2295238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333" y="3191255"/>
            <a:ext cx="3466666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3819885"/>
            <a:ext cx="2295238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333" y="3857984"/>
            <a:ext cx="3466666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4761" y="4477089"/>
            <a:ext cx="2295238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3333" y="4515188"/>
            <a:ext cx="3466666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24761" y="5134293"/>
            <a:ext cx="2295238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6666" y="5172392"/>
            <a:ext cx="2000000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58095" y="5991516"/>
            <a:ext cx="314285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2468859"/>
            <a:ext cx="371428" cy="3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2468859"/>
            <a:ext cx="371428" cy="3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205" y="3776345"/>
            <a:ext cx="3714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05" y="3776345"/>
            <a:ext cx="21907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3832241"/>
            <a:ext cx="219047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2380" y="3794105"/>
            <a:ext cx="371428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3333" y="3832241"/>
            <a:ext cx="152380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7619" y="3822707"/>
            <a:ext cx="333333" cy="2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191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434285" y="5034104"/>
            <a:ext cx="219047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6434285" y="5662761"/>
            <a:ext cx="219047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2023-12-18T05:18:36Z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