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62960" y="2497455"/>
            <a:ext cx="5466080" cy="1863090"/>
            <a:chOff x="5296" y="3127"/>
            <a:chExt cx="8608" cy="2934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5296" y="3127"/>
              <a:ext cx="8609" cy="16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660" y="4837"/>
              <a:ext cx="6402" cy="122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35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2260354"/>
            <a:ext cx="323809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90" y="2279402"/>
            <a:ext cx="295238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952" y="2841330"/>
            <a:ext cx="323809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285" y="2831806"/>
            <a:ext cx="314285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7142" y="2860378"/>
            <a:ext cx="295238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1428" y="2841330"/>
            <a:ext cx="323809" cy="2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3809" y="3974709"/>
            <a:ext cx="304761" cy="2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43809" y="4003281"/>
            <a:ext cx="304761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39047" y="4555684"/>
            <a:ext cx="314285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52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2338005"/>
            <a:ext cx="657142" cy="2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3809" y="2920052"/>
            <a:ext cx="714285" cy="2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4761" y="3492557"/>
            <a:ext cx="304761" cy="2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9047" y="4074604"/>
            <a:ext cx="323809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4761" y="4637568"/>
            <a:ext cx="304761" cy="2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9047" y="4666193"/>
            <a:ext cx="295238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38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2975212"/>
            <a:ext cx="190476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9523" y="3032419"/>
            <a:ext cx="266666" cy="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1904" y="2975212"/>
            <a:ext cx="33333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428" y="2975212"/>
            <a:ext cx="323809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761" y="3032419"/>
            <a:ext cx="266666" cy="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857" y="2975212"/>
            <a:ext cx="33333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62857" y="2975212"/>
            <a:ext cx="342857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43809" y="3327985"/>
            <a:ext cx="13333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39047" y="3327985"/>
            <a:ext cx="123809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20000" y="3728430"/>
            <a:ext cx="342857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53333" y="3728430"/>
            <a:ext cx="190476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15238" y="3785636"/>
            <a:ext cx="257142" cy="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86666" y="3728430"/>
            <a:ext cx="333334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05714" y="3728430"/>
            <a:ext cx="200000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96190" y="4081203"/>
            <a:ext cx="123809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48571" y="4081203"/>
            <a:ext cx="13333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53333" y="4500717"/>
            <a:ext cx="333333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53333" y="4491182"/>
            <a:ext cx="190476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15238" y="4557923"/>
            <a:ext cx="257142" cy="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586666" y="4500717"/>
            <a:ext cx="333334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100952" y="4491182"/>
            <a:ext cx="733332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86666" y="4853490"/>
            <a:ext cx="13333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48571" y="4853490"/>
            <a:ext cx="13333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61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2387584"/>
            <a:ext cx="638095" cy="30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4761" y="3237864"/>
            <a:ext cx="561904" cy="25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380" y="3209203"/>
            <a:ext cx="895239" cy="30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523" y="4040376"/>
            <a:ext cx="923809" cy="29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2023-12-18T06:13:14Z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