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279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46375" y="2912745"/>
            <a:ext cx="6699250" cy="10325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6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5238" y="1876857"/>
            <a:ext cx="219047" cy="22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4285" y="1876857"/>
            <a:ext cx="219047" cy="22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43809" y="1876857"/>
            <a:ext cx="552380" cy="23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15238" y="2591218"/>
            <a:ext cx="219047" cy="22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4285" y="2591218"/>
            <a:ext cx="219047" cy="22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43809" y="2591218"/>
            <a:ext cx="542857" cy="22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62857" y="3791344"/>
            <a:ext cx="542857" cy="22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81904" y="3791344"/>
            <a:ext cx="552380" cy="22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20000" y="3791344"/>
            <a:ext cx="533333" cy="22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40435" y="4220845"/>
            <a:ext cx="1990090" cy="143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3"/>
            </p:custDataLst>
          </p:nvPr>
        </p:nvSpPr>
        <p:spPr bwMode="white">
          <a:xfrm>
            <a:off x="4944110" y="4220845"/>
            <a:ext cx="1990090" cy="143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>
            <p:custDataLst>
              <p:tags r:id="rId4"/>
            </p:custDataLst>
          </p:nvPr>
        </p:nvSpPr>
        <p:spPr bwMode="white">
          <a:xfrm>
            <a:off x="8832215" y="4220845"/>
            <a:ext cx="1990090" cy="143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bldLvl="0" animBg="1"/>
      <p:bldP spid="49" grpId="0" bldLvl="0" animBg="1"/>
      <p:bldP spid="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222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75640" y="2358390"/>
            <a:ext cx="10696575" cy="257175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279650" y="3329940"/>
            <a:ext cx="4032250" cy="744220"/>
          </a:xfrm>
          <a:prstGeom prst="line">
            <a:avLst/>
          </a:prstGeom>
          <a:ln w="19050">
            <a:solidFill>
              <a:srgbClr val="EE279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691380" y="3248025"/>
            <a:ext cx="1620520" cy="826135"/>
          </a:xfrm>
          <a:prstGeom prst="line">
            <a:avLst/>
          </a:prstGeom>
          <a:ln w="19050">
            <a:solidFill>
              <a:srgbClr val="EE279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360160" y="3248025"/>
            <a:ext cx="2112010" cy="826135"/>
          </a:xfrm>
          <a:prstGeom prst="line">
            <a:avLst/>
          </a:prstGeom>
          <a:ln w="19050">
            <a:solidFill>
              <a:srgbClr val="EE279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846830" y="3282315"/>
            <a:ext cx="4121150" cy="986790"/>
          </a:xfrm>
          <a:prstGeom prst="line">
            <a:avLst/>
          </a:prstGeom>
          <a:ln w="19050">
            <a:solidFill>
              <a:srgbClr val="EE279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151630" y="3282315"/>
            <a:ext cx="5833110" cy="1008380"/>
          </a:xfrm>
          <a:prstGeom prst="line">
            <a:avLst/>
          </a:prstGeom>
          <a:ln w="19050">
            <a:solidFill>
              <a:srgbClr val="EE279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4056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20000" y="2108540"/>
            <a:ext cx="3819046" cy="26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0952" y="2633524"/>
            <a:ext cx="2552380" cy="25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0952" y="3158508"/>
            <a:ext cx="1942857" cy="276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666" y="4389835"/>
            <a:ext cx="2542857" cy="2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48571" y="4418471"/>
            <a:ext cx="1685714" cy="20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6190" y="4905275"/>
            <a:ext cx="3428571" cy="29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67619" y="4905275"/>
            <a:ext cx="3800000" cy="29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835"/>
            <a:ext cx="10800000" cy="2617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889256"/>
            <a:ext cx="2400000" cy="25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414710"/>
            <a:ext cx="1790476" cy="25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3930611"/>
            <a:ext cx="4685714" cy="277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4456065"/>
            <a:ext cx="1628571" cy="286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2023-12-18T08:40:18Z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