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8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19095" y="2836545"/>
            <a:ext cx="6353810" cy="118491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33060"/>
            <a:ext cx="10800000" cy="3069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86666" y="2652814"/>
            <a:ext cx="495238" cy="209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91428" y="2652814"/>
            <a:ext cx="495239" cy="209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67619" y="2652814"/>
            <a:ext cx="495238" cy="209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078230" y="3354070"/>
            <a:ext cx="1466850" cy="1198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3"/>
            </p:custDataLst>
          </p:nvPr>
        </p:nvSpPr>
        <p:spPr bwMode="white">
          <a:xfrm>
            <a:off x="2639695" y="3209925"/>
            <a:ext cx="1555115" cy="1406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>
            <p:custDataLst>
              <p:tags r:id="rId4"/>
            </p:custDataLst>
          </p:nvPr>
        </p:nvSpPr>
        <p:spPr bwMode="white">
          <a:xfrm>
            <a:off x="4367530" y="3354070"/>
            <a:ext cx="1516380" cy="1198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>
            <p:custDataLst>
              <p:tags r:id="rId5"/>
            </p:custDataLst>
          </p:nvPr>
        </p:nvSpPr>
        <p:spPr bwMode="white">
          <a:xfrm>
            <a:off x="5880100" y="3209925"/>
            <a:ext cx="1680845" cy="1406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>
            <p:custDataLst>
              <p:tags r:id="rId6"/>
            </p:custDataLst>
          </p:nvPr>
        </p:nvSpPr>
        <p:spPr bwMode="white">
          <a:xfrm>
            <a:off x="7680325" y="3281680"/>
            <a:ext cx="1516380" cy="1295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>
            <p:custDataLst>
              <p:tags r:id="rId7"/>
            </p:custDataLst>
          </p:nvPr>
        </p:nvSpPr>
        <p:spPr bwMode="white">
          <a:xfrm>
            <a:off x="9192260" y="2921635"/>
            <a:ext cx="1996440" cy="1760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2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33060"/>
            <a:ext cx="10800000" cy="35400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2586869"/>
            <a:ext cx="2542857" cy="257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63625" y="3317240"/>
            <a:ext cx="1503680" cy="1155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95575" y="3060700"/>
            <a:ext cx="1900555" cy="1454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05714" y="4962801"/>
            <a:ext cx="4761904" cy="286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74285"/>
            <a:ext cx="10800000" cy="38844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3736254"/>
            <a:ext cx="2533333" cy="248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7142" y="4347081"/>
            <a:ext cx="2400000" cy="229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6190" y="4919732"/>
            <a:ext cx="5952380" cy="286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17795"/>
            <a:ext cx="10800000" cy="36510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67619" y="3705458"/>
            <a:ext cx="2542857" cy="238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67619" y="4315551"/>
            <a:ext cx="1238095" cy="219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86666" y="4877981"/>
            <a:ext cx="2676190" cy="285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15238" y="4887514"/>
            <a:ext cx="1780952" cy="257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COMMONDATA" val="eyJoZGlkIjoiMGI4MTk1OTY3ODM4ZTg3ZDU5ZmNiYWExM2RhNTY4NDAifQ=="/>
  <p:tag name="commondata" val="eyJoZGlkIjoiN2ZlMjFkNzdiZDY1MDRmMDUzMWUzYmYyMTgxZGVhNz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小小吴</cp:lastModifiedBy>
  <cp:revision>62</cp:revision>
  <dcterms:created xsi:type="dcterms:W3CDTF">2015-09-16T06:44:00Z</dcterms:created>
  <dcterms:modified xsi:type="dcterms:W3CDTF">2023-12-18T08:43:30Z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