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3" r:id="rId5"/>
    <p:sldId id="379" r:id="rId6"/>
    <p:sldId id="377" r:id="rId7"/>
    <p:sldId id="376" r:id="rId8"/>
    <p:sldId id="374" r:id="rId9"/>
    <p:sldId id="407" r:id="rId10"/>
    <p:sldId id="408" r:id="rId11"/>
    <p:sldId id="370" r:id="rId12"/>
    <p:sldId id="369" r:id="rId13"/>
    <p:sldId id="368" r:id="rId14"/>
    <p:sldId id="367" r:id="rId15"/>
    <p:sldId id="366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8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24.png"/><Relationship Id="rId2" Type="http://schemas.openxmlformats.org/officeDocument/2006/relationships/tags" Target="../tags/tag45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../media/image8.png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3.xml"/><Relationship Id="rId11" Type="http://schemas.openxmlformats.org/officeDocument/2006/relationships/image" Target="../media/image9.png"/><Relationship Id="rId10" Type="http://schemas.openxmlformats.org/officeDocument/2006/relationships/tags" Target="../tags/tag1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image" Target="../media/image14.png"/><Relationship Id="rId2" Type="http://schemas.openxmlformats.org/officeDocument/2006/relationships/tags" Target="../tags/tag19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6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image" Target="../media/image17.png"/><Relationship Id="rId10" Type="http://schemas.openxmlformats.org/officeDocument/2006/relationships/tags" Target="../tags/tag29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18.png"/><Relationship Id="rId1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21070"/>
            <a:ext cx="10800000" cy="2660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9047" y="3778166"/>
            <a:ext cx="561904" cy="257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62857" y="4494025"/>
            <a:ext cx="590476" cy="257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86666" y="4494025"/>
            <a:ext cx="561903" cy="257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2857" y="3071242"/>
            <a:ext cx="2895238" cy="28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2380" y="3720098"/>
            <a:ext cx="4161904" cy="30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3356556"/>
            <a:ext cx="2723809" cy="257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91428" y="3976541"/>
            <a:ext cx="4161904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821394"/>
            <a:ext cx="2723809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34285" y="1830938"/>
            <a:ext cx="1333333" cy="23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915" y="2451100"/>
            <a:ext cx="261429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24761" y="3100258"/>
            <a:ext cx="2104761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15238" y="3100258"/>
            <a:ext cx="2114285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4761" y="3730147"/>
            <a:ext cx="2161904" cy="30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863975" y="2355215"/>
            <a:ext cx="186499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3411544"/>
            <a:ext cx="2580952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91428" y="4059548"/>
            <a:ext cx="3990476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4775015"/>
            <a:ext cx="10800000" cy="187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779754" y="5605053"/>
            <a:ext cx="2733333" cy="29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789278" y="6244278"/>
            <a:ext cx="4800000" cy="305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5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698078"/>
            <a:ext cx="4342857" cy="3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347728"/>
            <a:ext cx="2733333" cy="296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761" y="2987824"/>
            <a:ext cx="4790476" cy="3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86666" y="2987824"/>
            <a:ext cx="1904761" cy="30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1783219"/>
            <a:ext cx="409523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1792763"/>
            <a:ext cx="228571" cy="23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15238" y="2479914"/>
            <a:ext cx="590476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62857" y="3167065"/>
            <a:ext cx="600000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91428" y="3167065"/>
            <a:ext cx="590477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48571" y="3863759"/>
            <a:ext cx="590476" cy="24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93050"/>
            <a:ext cx="10800000" cy="236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3039745" y="521271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7752715" y="521335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>
            <a:off x="3216275" y="602932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8112125" y="602996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2163040"/>
            <a:ext cx="590476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53333" y="2163040"/>
            <a:ext cx="590476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62857" y="2163040"/>
            <a:ext cx="590476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58095" y="3039645"/>
            <a:ext cx="400000" cy="257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53333" y="3039645"/>
            <a:ext cx="590476" cy="257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86666" y="3039645"/>
            <a:ext cx="561904" cy="257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4040"/>
            <a:ext cx="10800000" cy="86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5977255" y="3536950"/>
            <a:ext cx="64897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8363585" y="3502660"/>
            <a:ext cx="48387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85100"/>
            <a:ext cx="10800000" cy="1439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7367619" y="4423419"/>
            <a:ext cx="228572" cy="247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8139047" y="5166977"/>
            <a:ext cx="590476" cy="25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76690"/>
            <a:ext cx="10800000" cy="139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auto">
          <a:xfrm>
            <a:off x="1681904" y="6405713"/>
            <a:ext cx="590476" cy="24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7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887399"/>
            <a:ext cx="304761" cy="247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90" y="2487110"/>
            <a:ext cx="10800000" cy="2808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490861" y="2573099"/>
            <a:ext cx="352380" cy="334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490861" y="3280123"/>
            <a:ext cx="352380" cy="334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490861" y="3987147"/>
            <a:ext cx="352380" cy="334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538480" y="4732388"/>
            <a:ext cx="304761" cy="24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1811691"/>
            <a:ext cx="399999" cy="343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05714" y="3300234"/>
            <a:ext cx="400000" cy="343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9523" y="1191369"/>
            <a:ext cx="400000" cy="34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7142" y="2679264"/>
            <a:ext cx="400000" cy="34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20" y="4644205"/>
            <a:ext cx="10800000" cy="229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803810" y="5541428"/>
            <a:ext cx="400000" cy="34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3333" y="2619889"/>
            <a:ext cx="580952" cy="2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43809" y="2619889"/>
            <a:ext cx="580952" cy="2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72380" y="2619889"/>
            <a:ext cx="590476" cy="2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72380" y="3362868"/>
            <a:ext cx="580952" cy="2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62857" y="3362868"/>
            <a:ext cx="590476" cy="2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53333" y="3362868"/>
            <a:ext cx="590477" cy="2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43809" y="4105847"/>
            <a:ext cx="590476" cy="25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81904" y="4105847"/>
            <a:ext cx="590476" cy="25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272380" y="4105847"/>
            <a:ext cx="590476" cy="25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180465" y="2277110"/>
            <a:ext cx="1563370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743835" y="1617345"/>
            <a:ext cx="72707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4141470" y="2230120"/>
            <a:ext cx="1862455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6003925" y="1570355"/>
            <a:ext cx="72707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7031990" y="2343150"/>
            <a:ext cx="1682115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9480550" y="1700530"/>
            <a:ext cx="72707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9"/>
            </p:custDataLst>
          </p:nvPr>
        </p:nvSpPr>
        <p:spPr bwMode="auto">
          <a:xfrm>
            <a:off x="8760460" y="2132965"/>
            <a:ext cx="2351405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4344485"/>
            <a:ext cx="10800000" cy="217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12"/>
            </p:custDataLst>
          </p:nvPr>
        </p:nvSpPr>
        <p:spPr bwMode="auto">
          <a:xfrm>
            <a:off x="1127760" y="4940935"/>
            <a:ext cx="1800225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3"/>
            </p:custDataLst>
          </p:nvPr>
        </p:nvSpPr>
        <p:spPr bwMode="auto">
          <a:xfrm>
            <a:off x="2927985" y="4436745"/>
            <a:ext cx="72707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4"/>
            </p:custDataLst>
          </p:nvPr>
        </p:nvSpPr>
        <p:spPr bwMode="auto">
          <a:xfrm>
            <a:off x="4095115" y="4901565"/>
            <a:ext cx="1862455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5"/>
            </p:custDataLst>
          </p:nvPr>
        </p:nvSpPr>
        <p:spPr bwMode="auto">
          <a:xfrm>
            <a:off x="5957570" y="4241800"/>
            <a:ext cx="72707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6"/>
            </p:custDataLst>
          </p:nvPr>
        </p:nvSpPr>
        <p:spPr bwMode="auto">
          <a:xfrm>
            <a:off x="6985635" y="5014595"/>
            <a:ext cx="1727835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7"/>
            </p:custDataLst>
          </p:nvPr>
        </p:nvSpPr>
        <p:spPr bwMode="auto">
          <a:xfrm>
            <a:off x="9434195" y="4371975"/>
            <a:ext cx="72707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8"/>
            </p:custDataLst>
          </p:nvPr>
        </p:nvSpPr>
        <p:spPr bwMode="auto">
          <a:xfrm>
            <a:off x="8714105" y="4804410"/>
            <a:ext cx="2351405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2769235" y="2334895"/>
            <a:ext cx="1437005" cy="148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6022340" y="2289810"/>
            <a:ext cx="1450975" cy="158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9268460" y="2289810"/>
            <a:ext cx="1408430" cy="1506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788160" y="3402965"/>
            <a:ext cx="413385" cy="2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5088255" y="3355340"/>
            <a:ext cx="325755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8198485" y="3339465"/>
            <a:ext cx="45593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5" grpId="0" bldLvl="0" animBg="1"/>
      <p:bldP spid="17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commondata" val="eyJoZGlkIjoiM2RlZjk2YWI1ZGQxMzYwMzg1MTY2NWU1Y2E3YTllMmU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Melody</cp:lastModifiedBy>
  <cp:revision>36</cp:revision>
  <dcterms:created xsi:type="dcterms:W3CDTF">2015-09-16T06:52:00Z</dcterms:created>
  <dcterms:modified xsi:type="dcterms:W3CDTF">2023-12-18T06:03:27Z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