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1900" y="2858770"/>
            <a:ext cx="7187565" cy="11404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61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513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3240765"/>
            <a:ext cx="361904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285" y="3240765"/>
            <a:ext cx="219047" cy="2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380" y="3240765"/>
            <a:ext cx="219047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34285" y="3240765"/>
            <a:ext cx="371428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91428" y="4042703"/>
            <a:ext cx="380952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8095" y="4682344"/>
            <a:ext cx="219047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492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3867792"/>
            <a:ext cx="180952" cy="1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1904" y="3867792"/>
            <a:ext cx="190476" cy="1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5238" y="3867792"/>
            <a:ext cx="190476" cy="1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8571" y="3867792"/>
            <a:ext cx="190476" cy="1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0476" y="4583235"/>
            <a:ext cx="219047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05714" y="4583235"/>
            <a:ext cx="190476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43809" y="5222365"/>
            <a:ext cx="219047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68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9523" y="2800350"/>
            <a:ext cx="352380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6190" y="3438657"/>
            <a:ext cx="209523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6190" y="4076963"/>
            <a:ext cx="390476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ZlMjFkNzdiZDY1MDRmMDUzMWUzYmYyMTgxZGVhNz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小小吴</cp:lastModifiedBy>
  <cp:revision>62</cp:revision>
  <dcterms:created xsi:type="dcterms:W3CDTF">2015-09-16T06:44:00Z</dcterms:created>
  <dcterms:modified xsi:type="dcterms:W3CDTF">2023-12-19T02:06:59Z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