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7" r:id="rId5"/>
    <p:sldId id="326" r:id="rId6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bleStyles" Target="tableStyles.xml"/><Relationship Id="rId8" Type="http://schemas.openxmlformats.org/officeDocument/2006/relationships/viewProps" Target="viewProps.xml"/><Relationship Id="rId7" Type="http://schemas.openxmlformats.org/officeDocument/2006/relationships/presProps" Target="presProps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0" Type="http://schemas.openxmlformats.org/officeDocument/2006/relationships/tags" Target="tags/tag10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4.png"/><Relationship Id="rId3" Type="http://schemas.openxmlformats.org/officeDocument/2006/relationships/tags" Target="../tags/tag2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tags" Target="../tags/tag9.xml"/><Relationship Id="rId8" Type="http://schemas.openxmlformats.org/officeDocument/2006/relationships/tags" Target="../tags/tag8.xml"/><Relationship Id="rId7" Type="http://schemas.openxmlformats.org/officeDocument/2006/relationships/tags" Target="../tags/tag7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image" Target="../media/image8.png"/><Relationship Id="rId2" Type="http://schemas.openxmlformats.org/officeDocument/2006/relationships/tags" Target="../tags/tag3.xml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57245" y="2553335"/>
            <a:ext cx="5476240" cy="1751330"/>
            <a:chOff x="5287" y="3497"/>
            <a:chExt cx="8624" cy="2758"/>
          </a:xfrm>
        </p:grpSpPr>
        <p:pic>
          <p:nvPicPr>
            <p:cNvPr id="2" name="图片 1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2"/>
            <a:stretch>
              <a:fillRect/>
            </a:stretch>
          </p:blipFill>
          <p:spPr>
            <a:xfrm>
              <a:off x="5287" y="3497"/>
              <a:ext cx="8625" cy="132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4"/>
            <a:stretch>
              <a:fillRect/>
            </a:stretch>
          </p:blipFill>
          <p:spPr>
            <a:xfrm>
              <a:off x="5865" y="5221"/>
              <a:ext cx="7470" cy="1035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978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796190" y="3583082"/>
            <a:ext cx="666666" cy="2287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234285" y="3554493"/>
            <a:ext cx="666666" cy="2858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129523" y="4212028"/>
            <a:ext cx="666666" cy="2382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643809" y="4192969"/>
            <a:ext cx="676190" cy="2858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805805" y="4759325"/>
            <a:ext cx="685800" cy="339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796190" y="4812387"/>
            <a:ext cx="704761" cy="2954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bldLvl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115510"/>
            <a:ext cx="10800000" cy="43743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653333" y="2583154"/>
            <a:ext cx="1685714" cy="2477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824761" y="2583154"/>
            <a:ext cx="1676190" cy="2477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986666" y="2583154"/>
            <a:ext cx="657142" cy="2382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148571" y="2545034"/>
            <a:ext cx="1342857" cy="314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91428" y="3850666"/>
            <a:ext cx="1342857" cy="2477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129523" y="3850666"/>
            <a:ext cx="1342857" cy="2477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967619" y="3850666"/>
            <a:ext cx="1342857" cy="2477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815238" y="3831606"/>
            <a:ext cx="676190" cy="2859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796190" y="5108647"/>
            <a:ext cx="666666" cy="2477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300952" y="5118178"/>
            <a:ext cx="666666" cy="2382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5805714" y="5118178"/>
            <a:ext cx="666666" cy="2382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7310476" y="5118178"/>
            <a:ext cx="666667" cy="2382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8805714" y="5118178"/>
            <a:ext cx="666666" cy="2382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879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10476" y="3701803"/>
            <a:ext cx="1333333" cy="2481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729523" y="3701803"/>
            <a:ext cx="1666665" cy="2481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129220"/>
            <a:ext cx="10800000" cy="18561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4"/>
            </p:custDataLst>
          </p:nvPr>
        </p:nvSpPr>
        <p:spPr bwMode="white">
          <a:xfrm>
            <a:off x="2691428" y="4932905"/>
            <a:ext cx="1342857" cy="2487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5"/>
            </p:custDataLst>
          </p:nvPr>
        </p:nvSpPr>
        <p:spPr bwMode="white">
          <a:xfrm>
            <a:off x="4862857" y="4932905"/>
            <a:ext cx="1342857" cy="2487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6"/>
            </p:custDataLst>
          </p:nvPr>
        </p:nvSpPr>
        <p:spPr bwMode="white">
          <a:xfrm>
            <a:off x="8539047" y="4932905"/>
            <a:ext cx="1342857" cy="2487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7"/>
            </p:custDataLst>
          </p:nvPr>
        </p:nvSpPr>
        <p:spPr bwMode="white">
          <a:xfrm>
            <a:off x="4196190" y="5564372"/>
            <a:ext cx="1342857" cy="2487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8"/>
            </p:custDataLst>
          </p:nvPr>
        </p:nvSpPr>
        <p:spPr bwMode="white">
          <a:xfrm>
            <a:off x="6539047" y="5564372"/>
            <a:ext cx="666667" cy="2391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9"/>
            </p:custDataLst>
          </p:nvPr>
        </p:nvSpPr>
        <p:spPr bwMode="white">
          <a:xfrm>
            <a:off x="9881904" y="5573940"/>
            <a:ext cx="666666" cy="2296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COMMONDATA" val="eyJoZGlkIjoiMGI4MTk1OTY3ODM4ZTg3ZDU5ZmNiYWExM2RhNTY4NDAifQ=="/>
  <p:tag name="commondata" val="eyJoZGlkIjoiN2ZlMjFkNzdiZDY1MDRmMDUzMWUzYmYyMTgxZGVhNzc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小小吴</cp:lastModifiedBy>
  <cp:revision>62</cp:revision>
  <dcterms:created xsi:type="dcterms:W3CDTF">2015-09-16T06:44:00Z</dcterms:created>
  <dcterms:modified xsi:type="dcterms:W3CDTF">2023-12-18T06:31:48Z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