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6" r:id="rId7"/>
    <p:sldId id="374" r:id="rId8"/>
    <p:sldId id="373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20435"/>
            <a:ext cx="10800000" cy="254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43809" y="1172268"/>
            <a:ext cx="314285" cy="247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58095" y="1153194"/>
            <a:ext cx="714285" cy="29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72380" y="1839828"/>
            <a:ext cx="695238" cy="30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20000" y="1849365"/>
            <a:ext cx="714285" cy="29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72380" y="2535998"/>
            <a:ext cx="695238" cy="30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29523" y="2555071"/>
            <a:ext cx="704761" cy="247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62857" y="3232168"/>
            <a:ext cx="685714" cy="30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224761" y="3232168"/>
            <a:ext cx="704761" cy="30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424761" y="3918802"/>
            <a:ext cx="685714" cy="314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9" t="14042" r="19109"/>
          <a:stretch>
            <a:fillRect/>
          </a:stretch>
        </p:blipFill>
        <p:spPr>
          <a:xfrm>
            <a:off x="7104380" y="3789045"/>
            <a:ext cx="4716780" cy="295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908685"/>
            <a:ext cx="9116060" cy="346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7308"/>
          <a:stretch>
            <a:fillRect/>
          </a:stretch>
        </p:blipFill>
        <p:spPr>
          <a:xfrm>
            <a:off x="3783330" y="4333240"/>
            <a:ext cx="4579620" cy="24485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135" y="1295850"/>
            <a:ext cx="10800000" cy="3717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2849" y="1619974"/>
            <a:ext cx="342857" cy="29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25706" y="1619974"/>
            <a:ext cx="342857" cy="29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78087" y="1619974"/>
            <a:ext cx="342857" cy="29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82849" y="3088067"/>
            <a:ext cx="342857" cy="28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78087" y="3088067"/>
            <a:ext cx="342857" cy="28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82849" y="4546627"/>
            <a:ext cx="342857" cy="28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78087" y="4546627"/>
            <a:ext cx="342857" cy="28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3907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5714" y="2654866"/>
            <a:ext cx="676190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86666" y="3417223"/>
            <a:ext cx="714285" cy="29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05714" y="4170052"/>
            <a:ext cx="695238" cy="247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05714" y="4894291"/>
            <a:ext cx="676190" cy="314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29523" y="4913350"/>
            <a:ext cx="704761" cy="25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86666" y="5647120"/>
            <a:ext cx="695238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29523" y="5647120"/>
            <a:ext cx="685714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104380" y="836930"/>
            <a:ext cx="4961890" cy="341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81904" y="1878643"/>
            <a:ext cx="409523" cy="334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4761" y="3443796"/>
            <a:ext cx="438095" cy="3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81904" y="3959152"/>
            <a:ext cx="409523" cy="353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3809" y="1772968"/>
            <a:ext cx="342857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62857" y="1753898"/>
            <a:ext cx="323809" cy="3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00952" y="1782504"/>
            <a:ext cx="314285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20000" y="1763433"/>
            <a:ext cx="333333" cy="29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72380" y="3174664"/>
            <a:ext cx="333333" cy="29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77142" y="3165129"/>
            <a:ext cx="323809" cy="3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20000" y="4595430"/>
            <a:ext cx="342857" cy="257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43809" y="4585895"/>
            <a:ext cx="323809" cy="29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58095" y="4614501"/>
            <a:ext cx="314285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062857" y="4595430"/>
            <a:ext cx="333333" cy="286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5714" y="1955302"/>
            <a:ext cx="314285" cy="23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90" y="2642658"/>
            <a:ext cx="342857" cy="25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86666" y="3349108"/>
            <a:ext cx="342857" cy="286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96190" y="4046012"/>
            <a:ext cx="333333" cy="30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58095" y="1133911"/>
            <a:ext cx="695238" cy="304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1904" y="1857749"/>
            <a:ext cx="704761" cy="29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48571" y="3295902"/>
            <a:ext cx="333333" cy="29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43809" y="3305426"/>
            <a:ext cx="342857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7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1820469"/>
            <a:ext cx="352380" cy="32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9523" y="2573606"/>
            <a:ext cx="295238" cy="24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29523" y="3298142"/>
            <a:ext cx="304761" cy="24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25" y="3860615"/>
            <a:ext cx="10800000" cy="220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491496" y="4730642"/>
            <a:ext cx="352380" cy="33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491496" y="5466818"/>
            <a:ext cx="352380" cy="33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1849662"/>
            <a:ext cx="400000" cy="34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67619" y="3328333"/>
            <a:ext cx="400000" cy="34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7619" y="1105416"/>
            <a:ext cx="400001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05714" y="3325842"/>
            <a:ext cx="400000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59750"/>
            <a:ext cx="10800000" cy="2237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8862857" y="4664923"/>
            <a:ext cx="399999" cy="34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0680" y="2907030"/>
            <a:ext cx="94297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62857" y="2907321"/>
            <a:ext cx="200000" cy="2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24445" y="2907030"/>
            <a:ext cx="93345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77142" y="2907321"/>
            <a:ext cx="942857" cy="2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34285" y="3228271"/>
            <a:ext cx="133333" cy="286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48571" y="3244146"/>
            <a:ext cx="133333" cy="286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67613" y="3774879"/>
            <a:ext cx="342857" cy="7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00952" y="3698610"/>
            <a:ext cx="942857" cy="2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262857" y="3708143"/>
            <a:ext cx="942857" cy="2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24761" y="3708143"/>
            <a:ext cx="933333" cy="2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977142" y="3698610"/>
            <a:ext cx="942857" cy="22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86666" y="4025902"/>
            <a:ext cx="142857" cy="30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548571" y="4035435"/>
            <a:ext cx="133333" cy="286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900952" y="4035435"/>
            <a:ext cx="142857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900952" y="4499432"/>
            <a:ext cx="209523" cy="2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919994" y="4566168"/>
            <a:ext cx="333333" cy="7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253333" y="4499432"/>
            <a:ext cx="942857" cy="2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615555" y="4451985"/>
            <a:ext cx="949325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977120" y="4499610"/>
            <a:ext cx="923925" cy="24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834285" y="4819104"/>
            <a:ext cx="133333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548571" y="4822914"/>
            <a:ext cx="133333" cy="286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67480" y="2830830"/>
            <a:ext cx="299720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8688070" y="2877185"/>
            <a:ext cx="299720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8688070" y="4499610"/>
            <a:ext cx="299720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bldLvl="0" animBg="1"/>
      <p:bldP spid="18" grpId="0" animBg="1"/>
      <p:bldP spid="19" grpId="0" bldLvl="0" animBg="1"/>
      <p:bldP spid="20" grpId="0" animBg="1"/>
      <p:bldP spid="21" grpId="0" bldLvl="0" animBg="1"/>
      <p:bldP spid="22" grpId="0" bldLvl="0" animBg="1"/>
      <p:bldP spid="23" grpId="0" bldLvl="0" animBg="1"/>
      <p:bldP spid="24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2RlZjk2YWI1ZGQxMzYwMzg1MTY2NWU1Y2E3YTllMm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Melody</cp:lastModifiedBy>
  <cp:revision>38</cp:revision>
  <dcterms:created xsi:type="dcterms:W3CDTF">2015-09-16T06:52:00Z</dcterms:created>
  <dcterms:modified xsi:type="dcterms:W3CDTF">2023-12-19T12:14:09Z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