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755" y="2911475"/>
            <a:ext cx="5699125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7830" y="2210435"/>
            <a:ext cx="171450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120" y="2277110"/>
            <a:ext cx="17049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2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4355465"/>
            <a:ext cx="3476625" cy="1809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520055" y="4427220"/>
            <a:ext cx="38576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525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866895"/>
            <a:ext cx="219047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1866895"/>
            <a:ext cx="219047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2495979"/>
            <a:ext cx="219047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7142" y="2505511"/>
            <a:ext cx="190476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322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646805" y="5970905"/>
            <a:ext cx="3587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367619" y="5999317"/>
            <a:ext cx="371428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585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4650155"/>
            <a:ext cx="380952" cy="2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