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88385" y="2516188"/>
            <a:ext cx="5015230" cy="1825625"/>
            <a:chOff x="5651" y="3162"/>
            <a:chExt cx="7898" cy="2875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7157" y="3162"/>
              <a:ext cx="4929" cy="142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651" y="4763"/>
              <a:ext cx="7898" cy="12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150247"/>
            <a:ext cx="219047" cy="22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4761" y="3150247"/>
            <a:ext cx="209523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3150247"/>
            <a:ext cx="219047" cy="22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619" y="3150247"/>
            <a:ext cx="209523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3150247"/>
            <a:ext cx="219047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00952" y="3150247"/>
            <a:ext cx="219047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23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434285" y="4331930"/>
            <a:ext cx="390476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367619" y="4331930"/>
            <a:ext cx="209523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0120000" y="4341457"/>
            <a:ext cx="219047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2939047" y="4913075"/>
            <a:ext cx="219047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6196190" y="4913075"/>
            <a:ext cx="390476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9786666" y="4913075"/>
            <a:ext cx="390476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2939047" y="5484693"/>
            <a:ext cx="219047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6529523" y="5484693"/>
            <a:ext cx="390476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10120000" y="5484693"/>
            <a:ext cx="390476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77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4188337"/>
            <a:ext cx="695238" cy="30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4207446"/>
            <a:ext cx="714285" cy="28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000" y="4207446"/>
            <a:ext cx="695238" cy="28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190" y="4207446"/>
            <a:ext cx="352380" cy="28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306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3186763"/>
            <a:ext cx="857142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755" y="3731260"/>
            <a:ext cx="83820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3977676"/>
            <a:ext cx="552380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72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806062"/>
            <a:ext cx="2104761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339604"/>
            <a:ext cx="3019047" cy="2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892202"/>
            <a:ext cx="942857" cy="2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4397161"/>
            <a:ext cx="3276190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2023-12-18T07:41:38Z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