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2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41930" y="2955290"/>
            <a:ext cx="6707505" cy="9474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76570"/>
            <a:ext cx="10800000" cy="32530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91428" y="4142064"/>
            <a:ext cx="714285" cy="23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96190" y="4142064"/>
            <a:ext cx="723809" cy="23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00952" y="4142064"/>
            <a:ext cx="552380" cy="23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77142" y="4752600"/>
            <a:ext cx="1333333" cy="314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62857" y="4762140"/>
            <a:ext cx="1914285" cy="286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39047" y="4743061"/>
            <a:ext cx="1257142" cy="324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17795"/>
            <a:ext cx="10800000" cy="3677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91428" y="2437205"/>
            <a:ext cx="723809" cy="238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00952" y="2437205"/>
            <a:ext cx="542857" cy="238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29523" y="2437205"/>
            <a:ext cx="390476" cy="238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05714" y="2437205"/>
            <a:ext cx="219047" cy="238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48571" y="3990272"/>
            <a:ext cx="219047" cy="228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034285" y="4723930"/>
            <a:ext cx="219047" cy="228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048325"/>
            <a:ext cx="10800000" cy="2862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348571" y="4395698"/>
            <a:ext cx="714285" cy="238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7710" y="2849245"/>
            <a:ext cx="5476875" cy="1228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9020"/>
            <a:ext cx="10800000" cy="43705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58095" y="3988207"/>
            <a:ext cx="333333" cy="305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00952" y="5286003"/>
            <a:ext cx="704761" cy="238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91428" y="5286003"/>
            <a:ext cx="723809" cy="238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91428" y="5286003"/>
            <a:ext cx="723809" cy="238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00952" y="5286003"/>
            <a:ext cx="723809" cy="238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62</cp:revision>
  <dcterms:created xsi:type="dcterms:W3CDTF">2015-09-16T06:44:00Z</dcterms:created>
  <dcterms:modified xsi:type="dcterms:W3CDTF">2023-12-18T07:54:27Z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