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4045" y="2913380"/>
            <a:ext cx="6470650" cy="951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583503"/>
            <a:ext cx="1380952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2583503"/>
            <a:ext cx="1380952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612109"/>
            <a:ext cx="1380952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9047" y="2612109"/>
            <a:ext cx="1380952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5224842"/>
            <a:ext cx="2542857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90" y="5224842"/>
            <a:ext cx="2552380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238" y="5224842"/>
            <a:ext cx="2552380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6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328242"/>
            <a:ext cx="2847619" cy="26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4919345"/>
            <a:ext cx="35883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31765" y="4869180"/>
            <a:ext cx="30429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267700" y="4869180"/>
            <a:ext cx="30314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8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322654"/>
            <a:ext cx="2847619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2322654"/>
            <a:ext cx="2838095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140" y="2913380"/>
            <a:ext cx="477075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143314"/>
            <a:ext cx="5352380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64225" y="2858770"/>
            <a:ext cx="48583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242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4100684"/>
            <a:ext cx="1980952" cy="2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4081609"/>
            <a:ext cx="1990476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4663400"/>
            <a:ext cx="4400000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