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3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image" Target="../media/image7.png"/><Relationship Id="rId4" Type="http://schemas.openxmlformats.org/officeDocument/2006/relationships/tags" Target="../tags/tag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8.xml"/><Relationship Id="rId10" Type="http://schemas.openxmlformats.org/officeDocument/2006/relationships/tags" Target="../tags/tag7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image" Target="../media/image9.png"/><Relationship Id="rId2" Type="http://schemas.openxmlformats.org/officeDocument/2006/relationships/tags" Target="../tags/tag9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97200" y="2991485"/>
            <a:ext cx="6196965" cy="8750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3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39047" y="1811283"/>
            <a:ext cx="552380" cy="238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48571" y="1811283"/>
            <a:ext cx="542857" cy="238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760" y="2348865"/>
            <a:ext cx="3324225" cy="12096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480" y="2276475"/>
            <a:ext cx="3505200" cy="1200150"/>
          </a:xfrm>
          <a:prstGeom prst="rect">
            <a:avLst/>
          </a:prstGeom>
        </p:spPr>
      </p:pic>
      <p:pic>
        <p:nvPicPr>
          <p:cNvPr id="18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55180"/>
            <a:ext cx="10800000" cy="2965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/>
          <p:cNvSpPr/>
          <p:nvPr>
            <p:custDataLst>
              <p:tags r:id="rId6"/>
            </p:custDataLst>
          </p:nvPr>
        </p:nvSpPr>
        <p:spPr bwMode="white">
          <a:xfrm>
            <a:off x="2862857" y="4375354"/>
            <a:ext cx="542857" cy="23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7"/>
            </p:custDataLst>
          </p:nvPr>
        </p:nvSpPr>
        <p:spPr bwMode="white">
          <a:xfrm>
            <a:off x="6700952" y="4375354"/>
            <a:ext cx="552380" cy="23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8"/>
            </p:custDataLst>
          </p:nvPr>
        </p:nvSpPr>
        <p:spPr bwMode="white">
          <a:xfrm>
            <a:off x="10539047" y="4375354"/>
            <a:ext cx="552380" cy="23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9"/>
            </p:custDataLst>
          </p:nvPr>
        </p:nvSpPr>
        <p:spPr bwMode="white">
          <a:xfrm>
            <a:off x="983615" y="5003800"/>
            <a:ext cx="2002155" cy="1285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10"/>
            </p:custDataLst>
          </p:nvPr>
        </p:nvSpPr>
        <p:spPr bwMode="white">
          <a:xfrm>
            <a:off x="4944110" y="5003800"/>
            <a:ext cx="2002155" cy="1285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11"/>
            </p:custDataLst>
          </p:nvPr>
        </p:nvSpPr>
        <p:spPr bwMode="white">
          <a:xfrm>
            <a:off x="8760460" y="5075555"/>
            <a:ext cx="2002155" cy="1285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9" grpId="0" bldLvl="0" animBg="1"/>
      <p:bldP spid="20" grpId="0" bldLvl="0" animBg="1"/>
      <p:bldP spid="21" grpId="0" bldLvl="0" animBg="1"/>
      <p:bldP spid="22" grpId="0" bldLvl="0" animBg="1"/>
      <p:bldP spid="31" grpId="0" bldLvl="0" animBg="1"/>
      <p:bldP spid="3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5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3384418"/>
            <a:ext cx="2542857" cy="247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714" y="3975603"/>
            <a:ext cx="4761904" cy="276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155" y="4352740"/>
            <a:ext cx="10800000" cy="1787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588631" y="5222467"/>
            <a:ext cx="2542857" cy="248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4702916" y="5222467"/>
            <a:ext cx="2542857" cy="248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1598155" y="5815029"/>
            <a:ext cx="7200000" cy="277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6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3623281"/>
            <a:ext cx="3285714" cy="26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4205037"/>
            <a:ext cx="3876190" cy="295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63</cp:revision>
  <dcterms:created xsi:type="dcterms:W3CDTF">2015-09-16T06:44:00Z</dcterms:created>
  <dcterms:modified xsi:type="dcterms:W3CDTF">2023-12-18T08:08:24Z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