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2852420"/>
            <a:ext cx="7663180" cy="118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3453218"/>
            <a:ext cx="704761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3453218"/>
            <a:ext cx="552380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68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4364990"/>
            <a:ext cx="7503160" cy="204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08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851676"/>
            <a:ext cx="561904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341755"/>
            <a:ext cx="8751570" cy="226314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87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540" y="4765675"/>
            <a:ext cx="8233410" cy="157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946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4265841"/>
            <a:ext cx="314285" cy="1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285" y="4332598"/>
            <a:ext cx="190476" cy="1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