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image" Target="../media/image5.png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7.png"/><Relationship Id="rId2" Type="http://schemas.openxmlformats.org/officeDocument/2006/relationships/tags" Target="../tags/tag1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5535" y="2703830"/>
            <a:ext cx="7442200" cy="14509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3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48571" y="1695827"/>
            <a:ext cx="1057142" cy="22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24761" y="1695827"/>
            <a:ext cx="1057142" cy="22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72380" y="1695827"/>
            <a:ext cx="1047619" cy="22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77142" y="1695827"/>
            <a:ext cx="209523" cy="22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457960" y="2204720"/>
            <a:ext cx="1447165" cy="168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3"/>
            </p:custDataLst>
          </p:nvPr>
        </p:nvSpPr>
        <p:spPr bwMode="white">
          <a:xfrm>
            <a:off x="4295775" y="2276475"/>
            <a:ext cx="1447165" cy="168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4"/>
            </p:custDataLst>
          </p:nvPr>
        </p:nvSpPr>
        <p:spPr bwMode="white">
          <a:xfrm>
            <a:off x="6888480" y="2276475"/>
            <a:ext cx="1447165" cy="168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5"/>
            </p:custDataLst>
          </p:nvPr>
        </p:nvSpPr>
        <p:spPr bwMode="white">
          <a:xfrm>
            <a:off x="9336405" y="2204720"/>
            <a:ext cx="1447165" cy="168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98690"/>
            <a:ext cx="10800000" cy="2384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8" name="矩形 27"/>
          <p:cNvSpPr/>
          <p:nvPr>
            <p:custDataLst>
              <p:tags r:id="rId8"/>
            </p:custDataLst>
          </p:nvPr>
        </p:nvSpPr>
        <p:spPr bwMode="white">
          <a:xfrm>
            <a:off x="1339047" y="4785915"/>
            <a:ext cx="219047" cy="22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9"/>
            </p:custDataLst>
          </p:nvPr>
        </p:nvSpPr>
        <p:spPr bwMode="white">
          <a:xfrm>
            <a:off x="4329523" y="4785915"/>
            <a:ext cx="219047" cy="22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10"/>
            </p:custDataLst>
          </p:nvPr>
        </p:nvSpPr>
        <p:spPr bwMode="white">
          <a:xfrm>
            <a:off x="7986666" y="4776378"/>
            <a:ext cx="219047" cy="23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11"/>
            </p:custDataLst>
          </p:nvPr>
        </p:nvSpPr>
        <p:spPr bwMode="white">
          <a:xfrm>
            <a:off x="1843809" y="5529806"/>
            <a:ext cx="219047" cy="23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12"/>
            </p:custDataLst>
          </p:nvPr>
        </p:nvSpPr>
        <p:spPr bwMode="white">
          <a:xfrm>
            <a:off x="4329523" y="5529806"/>
            <a:ext cx="219047" cy="22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13"/>
            </p:custDataLst>
          </p:nvPr>
        </p:nvSpPr>
        <p:spPr bwMode="white">
          <a:xfrm>
            <a:off x="9491428" y="5529806"/>
            <a:ext cx="219047" cy="23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bldLvl="0" animBg="1"/>
      <p:bldP spid="24" grpId="0" bldLvl="0" animBg="1"/>
      <p:bldP spid="25" grpId="0" bldLvl="0" animBg="1"/>
      <p:bldP spid="26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5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660291"/>
            <a:ext cx="3142857" cy="277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2233868"/>
            <a:ext cx="1657142" cy="277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666" y="2797885"/>
            <a:ext cx="2685714" cy="277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39915"/>
            <a:ext cx="10800000" cy="2284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167619" y="4085569"/>
            <a:ext cx="3142857" cy="25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167619" y="4649590"/>
            <a:ext cx="1657142" cy="248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1177142" y="5204051"/>
            <a:ext cx="6695238" cy="28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369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3965728"/>
            <a:ext cx="1800000" cy="25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43809" y="3965728"/>
            <a:ext cx="3133333" cy="25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666" y="4528763"/>
            <a:ext cx="3142857" cy="25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34285" y="4547849"/>
            <a:ext cx="1085714" cy="22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6190" y="5091797"/>
            <a:ext cx="4771428" cy="27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62</cp:revision>
  <dcterms:created xsi:type="dcterms:W3CDTF">2015-09-16T06:44:00Z</dcterms:created>
  <dcterms:modified xsi:type="dcterms:W3CDTF">2023-12-19T02:08:46Z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