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34995" y="2902585"/>
            <a:ext cx="5922010" cy="105283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1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77142" y="1916413"/>
            <a:ext cx="209523" cy="228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91428" y="2813129"/>
            <a:ext cx="171428" cy="219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62605" y="2807335"/>
            <a:ext cx="365125" cy="225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34285" y="2813129"/>
            <a:ext cx="219047" cy="219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43809" y="2813129"/>
            <a:ext cx="209523" cy="228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86666" y="2784511"/>
            <a:ext cx="361904" cy="286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148571" y="2813129"/>
            <a:ext cx="161904" cy="219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872380" y="2784511"/>
            <a:ext cx="361904" cy="276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691428" y="3595371"/>
            <a:ext cx="209523" cy="228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481904" y="3623990"/>
            <a:ext cx="190476" cy="209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81904" y="3900636"/>
            <a:ext cx="200000" cy="200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291428" y="4091427"/>
            <a:ext cx="219047" cy="228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005714" y="4110506"/>
            <a:ext cx="219047" cy="228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653333" y="4110506"/>
            <a:ext cx="180952" cy="228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481904" y="4110506"/>
            <a:ext cx="323809" cy="209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034285" y="4635180"/>
            <a:ext cx="209523" cy="228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691428" y="4635180"/>
            <a:ext cx="219047" cy="238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767619" y="4673338"/>
            <a:ext cx="352380" cy="209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710476" y="5264789"/>
            <a:ext cx="180952" cy="219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7491428" y="5293408"/>
            <a:ext cx="171428" cy="200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>
            <p:custDataLst>
              <p:tags r:id="rId2"/>
            </p:custDataLst>
          </p:nvPr>
        </p:nvSpPr>
        <p:spPr>
          <a:xfrm>
            <a:off x="3575685" y="2780665"/>
            <a:ext cx="285115" cy="2819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" grpId="0" bldLvl="0" animBg="1"/>
      <p:bldP spid="2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1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15238" y="1792144"/>
            <a:ext cx="209523" cy="228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91428" y="1792144"/>
            <a:ext cx="219047" cy="228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67619" y="1792144"/>
            <a:ext cx="219047" cy="228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53333" y="1792144"/>
            <a:ext cx="209523" cy="228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29523" y="1792144"/>
            <a:ext cx="219047" cy="228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339047" y="4243041"/>
            <a:ext cx="209523" cy="238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767619" y="4252578"/>
            <a:ext cx="209523" cy="228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0358095" y="4252578"/>
            <a:ext cx="219047" cy="219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329523" y="5025040"/>
            <a:ext cx="219047" cy="228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767619" y="5025040"/>
            <a:ext cx="209523" cy="228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9862857" y="5025040"/>
            <a:ext cx="219047" cy="228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608455" y="2420620"/>
            <a:ext cx="1195070" cy="77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3"/>
            </p:custDataLst>
          </p:nvPr>
        </p:nvSpPr>
        <p:spPr bwMode="white">
          <a:xfrm>
            <a:off x="3575685" y="2420620"/>
            <a:ext cx="1195070" cy="77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4"/>
            </p:custDataLst>
          </p:nvPr>
        </p:nvSpPr>
        <p:spPr bwMode="white">
          <a:xfrm>
            <a:off x="5375910" y="2420620"/>
            <a:ext cx="1195070" cy="77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5"/>
            </p:custDataLst>
          </p:nvPr>
        </p:nvSpPr>
        <p:spPr bwMode="white">
          <a:xfrm>
            <a:off x="7464425" y="2420620"/>
            <a:ext cx="1195070" cy="77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6"/>
            </p:custDataLst>
          </p:nvPr>
        </p:nvSpPr>
        <p:spPr bwMode="white">
          <a:xfrm>
            <a:off x="9264650" y="2420620"/>
            <a:ext cx="1195070" cy="77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" grpId="0" bldLvl="0" animBg="1"/>
      <p:bldP spid="26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7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815" y="1802130"/>
            <a:ext cx="4102735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3843259"/>
            <a:ext cx="1780952" cy="257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29523" y="3833720"/>
            <a:ext cx="1923809" cy="267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77142" y="4434682"/>
            <a:ext cx="3104761" cy="257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6190" y="5016565"/>
            <a:ext cx="3961904" cy="276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5304790" y="1772920"/>
            <a:ext cx="2498090" cy="33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white">
          <a:xfrm>
            <a:off x="7776210" y="1772920"/>
            <a:ext cx="1393190" cy="33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9264650" y="1772920"/>
            <a:ext cx="1859915" cy="33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8" grpId="0" animBg="1"/>
      <p:bldP spid="2" grpId="0" bldLvl="0" animBg="1"/>
      <p:bldP spid="9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64</cp:revision>
  <dcterms:created xsi:type="dcterms:W3CDTF">2015-09-16T06:44:00Z</dcterms:created>
  <dcterms:modified xsi:type="dcterms:W3CDTF">2023-12-19T02:25:37Z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