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7.png"/><Relationship Id="rId2" Type="http://schemas.openxmlformats.org/officeDocument/2006/relationships/tags" Target="../tags/tag1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15310" y="2945130"/>
            <a:ext cx="5962015" cy="9677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7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333" y="1782993"/>
            <a:ext cx="552380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571" y="1782993"/>
            <a:ext cx="533333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5714" y="1782993"/>
            <a:ext cx="552381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66165" y="2264410"/>
            <a:ext cx="1740535" cy="137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4655820" y="2276475"/>
            <a:ext cx="1740535" cy="137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8544560" y="2276475"/>
            <a:ext cx="1740535" cy="137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218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white">
          <a:xfrm>
            <a:off x="2129523" y="4319806"/>
            <a:ext cx="552380" cy="23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white">
          <a:xfrm>
            <a:off x="4691428" y="4319806"/>
            <a:ext cx="552380" cy="23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9"/>
            </p:custDataLst>
          </p:nvPr>
        </p:nvSpPr>
        <p:spPr bwMode="white">
          <a:xfrm>
            <a:off x="8758095" y="4319806"/>
            <a:ext cx="552380" cy="23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0"/>
            </p:custDataLst>
          </p:nvPr>
        </p:nvSpPr>
        <p:spPr bwMode="white">
          <a:xfrm>
            <a:off x="2129523" y="5103670"/>
            <a:ext cx="552380" cy="23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1"/>
            </p:custDataLst>
          </p:nvPr>
        </p:nvSpPr>
        <p:spPr bwMode="white">
          <a:xfrm>
            <a:off x="4691428" y="5103670"/>
            <a:ext cx="552380" cy="23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2"/>
            </p:custDataLst>
          </p:nvPr>
        </p:nvSpPr>
        <p:spPr bwMode="white">
          <a:xfrm>
            <a:off x="7920000" y="5103670"/>
            <a:ext cx="552381" cy="23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17" grpId="0" bldLvl="0" animBg="1"/>
      <p:bldP spid="18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422383"/>
            <a:ext cx="2552380" cy="27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013987"/>
            <a:ext cx="2685714" cy="27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3196405"/>
            <a:ext cx="10800000" cy="331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603237" y="4912649"/>
            <a:ext cx="2552380" cy="26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622285" y="5503800"/>
            <a:ext cx="2085714" cy="27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547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380" y="4578748"/>
            <a:ext cx="2219047" cy="2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04" y="4578748"/>
            <a:ext cx="2057142" cy="2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2023-12-18T08:20:09Z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