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9.png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5010" y="2944495"/>
            <a:ext cx="5682615" cy="9690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3413243"/>
            <a:ext cx="542857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6666" y="3413243"/>
            <a:ext cx="704761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238" y="3413243"/>
            <a:ext cx="704761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619" y="3413243"/>
            <a:ext cx="704761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2857" y="3413243"/>
            <a:ext cx="685714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15238" y="3413243"/>
            <a:ext cx="704761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95550" y="3354070"/>
            <a:ext cx="33020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2"/>
            </p:custDataLst>
          </p:nvPr>
        </p:nvSpPr>
        <p:spPr>
          <a:xfrm>
            <a:off x="6102350" y="3378200"/>
            <a:ext cx="334645" cy="3244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495790" y="3380105"/>
            <a:ext cx="344805" cy="3238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191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1847850" y="4646930"/>
            <a:ext cx="325120" cy="3403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>
            <a:off x="4815840" y="4642485"/>
            <a:ext cx="339090" cy="3543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7"/>
            </p:custDataLst>
          </p:nvPr>
        </p:nvSpPr>
        <p:spPr>
          <a:xfrm>
            <a:off x="4655820" y="5288280"/>
            <a:ext cx="325755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8"/>
            </p:custDataLst>
          </p:nvPr>
        </p:nvSpPr>
        <p:spPr>
          <a:xfrm>
            <a:off x="7968615" y="5290820"/>
            <a:ext cx="339090" cy="3543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9"/>
            </p:custDataLst>
          </p:nvPr>
        </p:nvSpPr>
        <p:spPr>
          <a:xfrm>
            <a:off x="1991995" y="5290820"/>
            <a:ext cx="316230" cy="3498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7968615" y="4642485"/>
            <a:ext cx="316230" cy="3498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2" grpId="0" bldLvl="0" animBg="1"/>
      <p:bldP spid="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926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4096283"/>
            <a:ext cx="1047619" cy="3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809" y="4096283"/>
            <a:ext cx="1000000" cy="31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5306660"/>
            <a:ext cx="714285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85" y="5306660"/>
            <a:ext cx="695238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3809" y="5306660"/>
            <a:ext cx="704761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34285" y="5306660"/>
            <a:ext cx="542857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26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1801113"/>
            <a:ext cx="219047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1810648"/>
            <a:ext cx="219047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857" y="1801113"/>
            <a:ext cx="219047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8095" y="2535348"/>
            <a:ext cx="219047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4761" y="2535348"/>
            <a:ext cx="219047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3809" y="2535348"/>
            <a:ext cx="219047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0030"/>
            <a:ext cx="10800000" cy="340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2838092" y="6052653"/>
            <a:ext cx="723809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4847615" y="6052653"/>
            <a:ext cx="723809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6866663" y="6052653"/>
            <a:ext cx="704761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8876187" y="6052653"/>
            <a:ext cx="695238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7760" y="4149725"/>
            <a:ext cx="2314575" cy="1714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575685" y="4149725"/>
            <a:ext cx="2314575" cy="1714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40145" y="4149725"/>
            <a:ext cx="2314575" cy="1714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832215" y="4149725"/>
            <a:ext cx="23145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