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45740" y="2797175"/>
            <a:ext cx="6700520" cy="1263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351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3582806"/>
            <a:ext cx="209523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1428" y="3582806"/>
            <a:ext cx="380952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3333" y="3582806"/>
            <a:ext cx="219047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4285" y="3582806"/>
            <a:ext cx="371428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7619" y="3582806"/>
            <a:ext cx="219047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39047" y="3582806"/>
            <a:ext cx="380952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81904" y="4727906"/>
            <a:ext cx="380952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15238" y="5300456"/>
            <a:ext cx="219047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29270" y="5266690"/>
            <a:ext cx="37147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328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2545604"/>
            <a:ext cx="790476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9047" y="3127176"/>
            <a:ext cx="780952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9523" y="3718282"/>
            <a:ext cx="790476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523" y="4299853"/>
            <a:ext cx="790476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9523" y="4890959"/>
            <a:ext cx="790476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2093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3023589"/>
            <a:ext cx="5952380" cy="28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4113308"/>
            <a:ext cx="6990475" cy="28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96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0000" y="4280885"/>
            <a:ext cx="21904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4280885"/>
            <a:ext cx="380952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6190" y="4280885"/>
            <a:ext cx="21904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0476" y="4280885"/>
            <a:ext cx="371428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77142" y="4280885"/>
            <a:ext cx="21904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1904" y="4280885"/>
            <a:ext cx="380952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39047" y="4280885"/>
            <a:ext cx="209523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24761" y="4280885"/>
            <a:ext cx="390476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3990" y="2435225"/>
            <a:ext cx="1746250" cy="167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2023-12-19T01:58:08Z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