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02660" y="2374900"/>
            <a:ext cx="5257800" cy="2108200"/>
            <a:chOff x="5516" y="2968"/>
            <a:chExt cx="8280" cy="33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516" y="2968"/>
              <a:ext cx="8280" cy="170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5669" y="4804"/>
              <a:ext cx="7902" cy="148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8325"/>
            <a:ext cx="10800000" cy="3559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15238" y="2830771"/>
            <a:ext cx="371428" cy="22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81745" y="2877820"/>
            <a:ext cx="30480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53333" y="2783061"/>
            <a:ext cx="314285" cy="181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0476" y="3431919"/>
            <a:ext cx="219047" cy="22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53333" y="3431919"/>
            <a:ext cx="390476" cy="22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62857" y="3412835"/>
            <a:ext cx="314285" cy="19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77142" y="3851769"/>
            <a:ext cx="314285" cy="19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86666" y="4033067"/>
            <a:ext cx="161904" cy="22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10476" y="4386122"/>
            <a:ext cx="323809" cy="181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720000" y="4347954"/>
            <a:ext cx="304761" cy="19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91428" y="4634215"/>
            <a:ext cx="171428" cy="22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862857" y="4739177"/>
            <a:ext cx="314284" cy="181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358095" y="4758262"/>
            <a:ext cx="304761" cy="19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596190" y="4901392"/>
            <a:ext cx="314285" cy="19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120000" y="5244905"/>
            <a:ext cx="190476" cy="22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110476" y="5244905"/>
            <a:ext cx="380952" cy="22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643809" y="5244905"/>
            <a:ext cx="390476" cy="22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398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4171874"/>
            <a:ext cx="371428" cy="23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53333" y="4171874"/>
            <a:ext cx="219047" cy="23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81904" y="4171874"/>
            <a:ext cx="219047" cy="23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05714" y="4171874"/>
            <a:ext cx="380952" cy="23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15238" y="4171874"/>
            <a:ext cx="219047" cy="23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48571" y="4181420"/>
            <a:ext cx="371428" cy="22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39047" y="4171874"/>
            <a:ext cx="219047" cy="23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62857" y="4171874"/>
            <a:ext cx="371428" cy="23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24761" y="4792376"/>
            <a:ext cx="371428" cy="23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43809" y="4792376"/>
            <a:ext cx="390476" cy="23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15238" y="4792376"/>
            <a:ext cx="219047" cy="23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891428" y="4792376"/>
            <a:ext cx="380952" cy="23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748571" y="4792376"/>
            <a:ext cx="209523" cy="23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434580" y="4738370"/>
            <a:ext cx="361950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272380" y="4792376"/>
            <a:ext cx="219047" cy="23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939047" y="4792376"/>
            <a:ext cx="380952" cy="23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4049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665" y="4280535"/>
            <a:ext cx="219075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81605" y="4352290"/>
            <a:ext cx="390525" cy="24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2255" y="4342765"/>
            <a:ext cx="219075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 flipH="1">
            <a:off x="5181600" y="4311015"/>
            <a:ext cx="567055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48270" y="4300220"/>
            <a:ext cx="22606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19970" y="4330065"/>
            <a:ext cx="231775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05714" y="4922514"/>
            <a:ext cx="638095" cy="314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72380" y="4922514"/>
            <a:ext cx="695238" cy="314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112125" y="4363720"/>
            <a:ext cx="54102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10251440" y="4363720"/>
            <a:ext cx="41783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2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8325"/>
            <a:ext cx="10800000" cy="2870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2776855"/>
            <a:ext cx="1838325" cy="2038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630" y="2705100"/>
            <a:ext cx="1590675" cy="21812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335" y="2632710"/>
            <a:ext cx="1457325" cy="21431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36405" y="2632710"/>
            <a:ext cx="1485900" cy="203835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6311900" y="1985010"/>
            <a:ext cx="37147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2023-12-18T09:30:09Z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