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8" r:id="rId8"/>
    <p:sldId id="377" r:id="rId9"/>
    <p:sldId id="376" r:id="rId10"/>
    <p:sldId id="374" r:id="rId11"/>
    <p:sldId id="372" r:id="rId12"/>
    <p:sldId id="401" r:id="rId13"/>
    <p:sldId id="370" r:id="rId14"/>
    <p:sldId id="369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3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15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9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18.png"/><Relationship Id="rId2" Type="http://schemas.openxmlformats.org/officeDocument/2006/relationships/tags" Target="../tags/tag20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564580"/>
            <a:ext cx="10800000" cy="2615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9523" y="2507083"/>
            <a:ext cx="409523" cy="257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24761" y="2507083"/>
            <a:ext cx="228571" cy="257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58095" y="2507083"/>
            <a:ext cx="409523" cy="247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72380" y="2507083"/>
            <a:ext cx="409523" cy="257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10476" y="3212649"/>
            <a:ext cx="228571" cy="247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24761" y="3212649"/>
            <a:ext cx="228571" cy="247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39047" y="3212649"/>
            <a:ext cx="228572" cy="247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453333" y="3212649"/>
            <a:ext cx="228572" cy="247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108710" y="2277110"/>
            <a:ext cx="1563370" cy="213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2398395" y="1828800"/>
            <a:ext cx="365760" cy="33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3071495" y="2159635"/>
            <a:ext cx="1767205" cy="231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4277360" y="1612265"/>
            <a:ext cx="139763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5808345" y="2277110"/>
            <a:ext cx="1767205" cy="18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6960235" y="1612265"/>
            <a:ext cx="139763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9"/>
            </p:custDataLst>
          </p:nvPr>
        </p:nvSpPr>
        <p:spPr bwMode="auto">
          <a:xfrm>
            <a:off x="8544560" y="2420620"/>
            <a:ext cx="1767205" cy="18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0"/>
            </p:custDataLst>
          </p:nvPr>
        </p:nvSpPr>
        <p:spPr bwMode="auto">
          <a:xfrm>
            <a:off x="9728200" y="1755775"/>
            <a:ext cx="139763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77790" y="2643505"/>
            <a:ext cx="2929890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5238" y="1744362"/>
            <a:ext cx="1104761" cy="34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53333" y="2449978"/>
            <a:ext cx="1076190" cy="333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86666" y="3184199"/>
            <a:ext cx="314285" cy="24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34285" y="3842138"/>
            <a:ext cx="1076190" cy="324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72380" y="4557289"/>
            <a:ext cx="752380" cy="324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229040"/>
            <a:ext cx="10800000" cy="65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4485139" y="5343480"/>
            <a:ext cx="685714" cy="30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9475615" y="5343480"/>
            <a:ext cx="695238" cy="30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2857" y="3210462"/>
            <a:ext cx="3371428" cy="304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3867712"/>
            <a:ext cx="5590475" cy="31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2449874"/>
            <a:ext cx="3371428" cy="276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3098233"/>
            <a:ext cx="8466666" cy="305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7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4291574"/>
            <a:ext cx="3371428" cy="276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72380" y="4949765"/>
            <a:ext cx="1771428" cy="276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1428" y="5607956"/>
            <a:ext cx="2876190" cy="286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963606"/>
            <a:ext cx="2419047" cy="257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20000" y="1963606"/>
            <a:ext cx="2419047" cy="257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761" y="2602429"/>
            <a:ext cx="9190476" cy="305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238" y="3288926"/>
            <a:ext cx="809523" cy="266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43809" y="1773455"/>
            <a:ext cx="761904" cy="248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82205" y="1744980"/>
            <a:ext cx="1732280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91428" y="2441335"/>
            <a:ext cx="714285" cy="34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34285" y="2450876"/>
            <a:ext cx="1028571" cy="305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96190" y="3185544"/>
            <a:ext cx="1019047" cy="31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91428" y="3939294"/>
            <a:ext cx="219047" cy="248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62857" y="3939294"/>
            <a:ext cx="200000" cy="248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577142" y="3939294"/>
            <a:ext cx="228572" cy="248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786666" y="4654880"/>
            <a:ext cx="761904" cy="257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329523" y="4607174"/>
            <a:ext cx="1419047" cy="34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0000" y="1792159"/>
            <a:ext cx="371428" cy="324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43809" y="1792159"/>
            <a:ext cx="771428" cy="314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05714" y="2516951"/>
            <a:ext cx="742857" cy="314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53333" y="2497878"/>
            <a:ext cx="733333" cy="333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1839595" y="4113530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3"/>
            </p:custDataLst>
          </p:nvPr>
        </p:nvSpPr>
        <p:spPr>
          <a:xfrm>
            <a:off x="5168265" y="4081780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4"/>
            </p:custDataLst>
          </p:nvPr>
        </p:nvSpPr>
        <p:spPr>
          <a:xfrm>
            <a:off x="8660765" y="4098290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5"/>
            </p:custDataLst>
          </p:nvPr>
        </p:nvSpPr>
        <p:spPr>
          <a:xfrm>
            <a:off x="1847850" y="494093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6"/>
            </p:custDataLst>
          </p:nvPr>
        </p:nvSpPr>
        <p:spPr>
          <a:xfrm>
            <a:off x="5328285" y="4932680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7"/>
            </p:custDataLst>
          </p:nvPr>
        </p:nvSpPr>
        <p:spPr>
          <a:xfrm>
            <a:off x="8851265" y="491934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2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24761" y="1172298"/>
            <a:ext cx="409523" cy="247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00952" y="1172298"/>
            <a:ext cx="228571" cy="247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86666" y="1887648"/>
            <a:ext cx="219047" cy="257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00952" y="1887648"/>
            <a:ext cx="228571" cy="247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3809" y="3537724"/>
            <a:ext cx="228571" cy="247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53333" y="3537724"/>
            <a:ext cx="228571" cy="257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900952" y="3537724"/>
            <a:ext cx="228571" cy="247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58095" y="4338916"/>
            <a:ext cx="228571" cy="247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20000" y="1010115"/>
            <a:ext cx="390476" cy="314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72380" y="1781954"/>
            <a:ext cx="228571" cy="23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86666" y="2487091"/>
            <a:ext cx="304761" cy="23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10476" y="3173170"/>
            <a:ext cx="333333" cy="30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48571" y="4659675"/>
            <a:ext cx="580952" cy="247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39047" y="4659675"/>
            <a:ext cx="590477" cy="247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39047" y="4659675"/>
            <a:ext cx="580952" cy="247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81904" y="5374341"/>
            <a:ext cx="771428" cy="25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053333" y="5374341"/>
            <a:ext cx="771428" cy="25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034285" y="5374341"/>
            <a:ext cx="771428" cy="25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2081541"/>
            <a:ext cx="771428" cy="258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29523" y="2081541"/>
            <a:ext cx="761904" cy="258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15238" y="2081541"/>
            <a:ext cx="761904" cy="258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850012"/>
            <a:ext cx="304761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81904" y="2527609"/>
            <a:ext cx="352380" cy="334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29523" y="3291098"/>
            <a:ext cx="304761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29523" y="4016413"/>
            <a:ext cx="304761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29523" y="4865795"/>
            <a:ext cx="304761" cy="23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67619" y="1915005"/>
            <a:ext cx="400000" cy="342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0000" y="3362853"/>
            <a:ext cx="400000" cy="342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706435"/>
            <a:ext cx="10800000" cy="1299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8871815" y="4859331"/>
            <a:ext cx="400000" cy="34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00952" y="1249385"/>
            <a:ext cx="400000" cy="34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875"/>
            <a:ext cx="10800000" cy="1451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5805714" y="2899592"/>
            <a:ext cx="409523" cy="34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2RlZjk2YWI1ZGQxMzYwMzg1MTY2NWU1Y2E3YTllMm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Melody</cp:lastModifiedBy>
  <cp:revision>37</cp:revision>
  <dcterms:created xsi:type="dcterms:W3CDTF">2015-09-16T06:52:00Z</dcterms:created>
  <dcterms:modified xsi:type="dcterms:W3CDTF">2023-12-18T06:17:19Z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