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3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95420" y="2320290"/>
            <a:ext cx="4201160" cy="2217420"/>
            <a:chOff x="6292" y="2678"/>
            <a:chExt cx="6616" cy="3492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6425" y="2678"/>
              <a:ext cx="6133" cy="230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6292" y="4630"/>
              <a:ext cx="6617" cy="154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851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4285" y="2256075"/>
            <a:ext cx="219047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57" y="2932991"/>
            <a:ext cx="361904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9047" y="2932991"/>
            <a:ext cx="209523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39047" y="2932991"/>
            <a:ext cx="209523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86666" y="2894855"/>
            <a:ext cx="333333" cy="305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24761" y="2990195"/>
            <a:ext cx="200000" cy="2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77142" y="2990195"/>
            <a:ext cx="200000" cy="2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0476" y="3447829"/>
            <a:ext cx="190476" cy="20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77142" y="3466897"/>
            <a:ext cx="180952" cy="2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24761" y="3466897"/>
            <a:ext cx="200000" cy="2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29523" y="3476431"/>
            <a:ext cx="333333" cy="2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86666" y="3886394"/>
            <a:ext cx="171428" cy="20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624761" y="3886394"/>
            <a:ext cx="200000" cy="20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281904" y="3895928"/>
            <a:ext cx="200000" cy="2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698990" y="3881120"/>
            <a:ext cx="230505" cy="2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624761" y="4344028"/>
            <a:ext cx="200000" cy="20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434285" y="4868399"/>
            <a:ext cx="200000" cy="2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8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5238" y="1839082"/>
            <a:ext cx="219047" cy="2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5714" y="1839082"/>
            <a:ext cx="219047" cy="2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5714" y="1839082"/>
            <a:ext cx="209523" cy="2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6190" y="1839082"/>
            <a:ext cx="219047" cy="2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86666" y="1839082"/>
            <a:ext cx="209523" cy="2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83425"/>
            <a:ext cx="10800000" cy="2975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6996190" y="4332252"/>
            <a:ext cx="3695238" cy="28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white">
          <a:xfrm>
            <a:off x="6996190" y="4933107"/>
            <a:ext cx="1761904" cy="2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white">
          <a:xfrm>
            <a:off x="6996190" y="5467201"/>
            <a:ext cx="4114285" cy="28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7"/>
            </p:custDataLst>
          </p:nvPr>
        </p:nvSpPr>
        <p:spPr bwMode="white">
          <a:xfrm>
            <a:off x="7005714" y="6029906"/>
            <a:ext cx="1752380" cy="28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8"/>
            </p:custDataLst>
          </p:nvPr>
        </p:nvSpPr>
        <p:spPr bwMode="white">
          <a:xfrm>
            <a:off x="1830070" y="2589530"/>
            <a:ext cx="93154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9"/>
            </p:custDataLst>
          </p:nvPr>
        </p:nvSpPr>
        <p:spPr bwMode="white">
          <a:xfrm>
            <a:off x="3719830" y="2564765"/>
            <a:ext cx="93154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0"/>
            </p:custDataLst>
          </p:nvPr>
        </p:nvSpPr>
        <p:spPr bwMode="white">
          <a:xfrm>
            <a:off x="5807710" y="2564765"/>
            <a:ext cx="93154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1"/>
            </p:custDataLst>
          </p:nvPr>
        </p:nvSpPr>
        <p:spPr bwMode="white">
          <a:xfrm>
            <a:off x="7680325" y="2564765"/>
            <a:ext cx="93154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2"/>
            </p:custDataLst>
          </p:nvPr>
        </p:nvSpPr>
        <p:spPr bwMode="white">
          <a:xfrm>
            <a:off x="9655810" y="2564765"/>
            <a:ext cx="118808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568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2857806"/>
            <a:ext cx="1076190" cy="2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095" y="3411215"/>
            <a:ext cx="1780952" cy="2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3955082"/>
            <a:ext cx="4933333" cy="27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8095" y="4546657"/>
            <a:ext cx="685714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64</cp:revision>
  <dcterms:created xsi:type="dcterms:W3CDTF">2015-09-16T06:44:00Z</dcterms:created>
  <dcterms:modified xsi:type="dcterms:W3CDTF">2023-12-19T02:23:59Z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