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6125" y="2858135"/>
            <a:ext cx="5619115" cy="1141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6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888583"/>
            <a:ext cx="21904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1888583"/>
            <a:ext cx="21904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1888583"/>
            <a:ext cx="21904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1888583"/>
            <a:ext cx="21904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2652403"/>
            <a:ext cx="209523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857" y="2652403"/>
            <a:ext cx="21904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72380" y="2652403"/>
            <a:ext cx="209523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571" y="2652403"/>
            <a:ext cx="209523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87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339047" y="4015820"/>
            <a:ext cx="1019047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805714" y="4015820"/>
            <a:ext cx="1047619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7281904" y="4015820"/>
            <a:ext cx="1038095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758095" y="4015820"/>
            <a:ext cx="1038095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164590" y="4645025"/>
            <a:ext cx="127000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3719830" y="4645025"/>
            <a:ext cx="127000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6096000" y="4573270"/>
            <a:ext cx="127000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8688705" y="4645025"/>
            <a:ext cx="127000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33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851150" y="2830830"/>
            <a:ext cx="1120775" cy="19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1904" y="4467384"/>
            <a:ext cx="295238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9047" y="4467384"/>
            <a:ext cx="285714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6190" y="4467384"/>
            <a:ext cx="295238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7755" y="2849245"/>
            <a:ext cx="1120775" cy="19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9408160" y="2849245"/>
            <a:ext cx="1120775" cy="19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7" grpId="0" bldLvl="0" animBg="1"/>
      <p:bldP spid="18" grpId="0" bldLvl="0" animBg="1"/>
      <p:bldP spid="2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574571"/>
            <a:ext cx="3104761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146550"/>
            <a:ext cx="4847619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3737595"/>
            <a:ext cx="4142857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4366772"/>
            <a:ext cx="3104761" cy="2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4938752"/>
            <a:ext cx="3971428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87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3326741"/>
            <a:ext cx="219047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3326741"/>
            <a:ext cx="190476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3955511"/>
            <a:ext cx="219047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76" y="3955511"/>
            <a:ext cx="380952" cy="2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2023-12-18T05:28:53Z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