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4" r:id="rId5"/>
    <p:sldId id="383" r:id="rId6"/>
    <p:sldId id="382" r:id="rId7"/>
    <p:sldId id="378" r:id="rId8"/>
    <p:sldId id="376" r:id="rId9"/>
    <p:sldId id="374" r:id="rId10"/>
    <p:sldId id="407" r:id="rId11"/>
    <p:sldId id="371" r:id="rId12"/>
    <p:sldId id="370" r:id="rId13"/>
    <p:sldId id="369" r:id="rId14"/>
    <p:sldId id="367" r:id="rId15"/>
    <p:sldId id="366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1.png"/><Relationship Id="rId2" Type="http://schemas.openxmlformats.org/officeDocument/2006/relationships/tags" Target="../tags/tag2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5.png"/><Relationship Id="rId2" Type="http://schemas.openxmlformats.org/officeDocument/2006/relationships/tags" Target="../tags/tag28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17.png"/><Relationship Id="rId3" Type="http://schemas.openxmlformats.org/officeDocument/2006/relationships/tags" Target="../tags/tag12.xml"/><Relationship Id="rId2" Type="http://schemas.openxmlformats.org/officeDocument/2006/relationships/image" Target="../media/image16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566670"/>
            <a:ext cx="109156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592705" y="2334895"/>
            <a:ext cx="1184275" cy="148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48680" y="2289810"/>
            <a:ext cx="1156970" cy="15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78290" y="2289810"/>
            <a:ext cx="1211580" cy="150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00952" y="3402787"/>
            <a:ext cx="295238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86666" y="3374190"/>
            <a:ext cx="295238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72380" y="3402787"/>
            <a:ext cx="295238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5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2986504"/>
            <a:ext cx="1857142" cy="27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3587991"/>
            <a:ext cx="2780952" cy="27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2982101"/>
            <a:ext cx="3247619" cy="2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3333" y="3591800"/>
            <a:ext cx="3542857" cy="2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4508950"/>
            <a:ext cx="10800000" cy="222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684504" y="5281011"/>
            <a:ext cx="3371428" cy="285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694028" y="5900567"/>
            <a:ext cx="3685714" cy="3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430517"/>
            <a:ext cx="3371428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3050148"/>
            <a:ext cx="4561904" cy="31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4011637"/>
            <a:ext cx="3371428" cy="27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4640528"/>
            <a:ext cx="1771428" cy="27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5269418"/>
            <a:ext cx="3200000" cy="27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783074"/>
            <a:ext cx="3371428" cy="27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412849"/>
            <a:ext cx="1771428" cy="27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761" y="3033083"/>
            <a:ext cx="3190476" cy="28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47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205714" y="4562127"/>
            <a:ext cx="3371428" cy="26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05714" y="5191658"/>
            <a:ext cx="2419047" cy="25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224761" y="5802112"/>
            <a:ext cx="4866666" cy="28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9523" y="1753461"/>
            <a:ext cx="219047" cy="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2380" y="2411033"/>
            <a:ext cx="219047" cy="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3078134"/>
            <a:ext cx="228571" cy="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2380" y="3735706"/>
            <a:ext cx="219047" cy="2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62857" y="4393277"/>
            <a:ext cx="1247619" cy="26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108061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0000" y="2108061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285" y="2108061"/>
            <a:ext cx="228571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0952" y="2938627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34285" y="2938627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58095" y="2938627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05714" y="3683273"/>
            <a:ext cx="228571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96190" y="3683273"/>
            <a:ext cx="228571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34285" y="4341998"/>
            <a:ext cx="219047" cy="23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34285" y="4341998"/>
            <a:ext cx="390476" cy="24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1096033"/>
            <a:ext cx="219047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393616"/>
            <a:ext cx="371428" cy="27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0000" y="2393616"/>
            <a:ext cx="342857" cy="28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81904" y="3748444"/>
            <a:ext cx="219047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10476" y="3748444"/>
            <a:ext cx="190476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1783088"/>
            <a:ext cx="333333" cy="31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48571" y="2489212"/>
            <a:ext cx="295238" cy="2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5260"/>
            <a:ext cx="10800000" cy="128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075615" y="3719184"/>
            <a:ext cx="333333" cy="31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06360"/>
            <a:ext cx="10800000" cy="139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123234" y="4948076"/>
            <a:ext cx="295238" cy="23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374455"/>
            <a:ext cx="10800000" cy="125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10066091" y="6063712"/>
            <a:ext cx="342857" cy="325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687578"/>
            <a:ext cx="390476" cy="33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2975619"/>
            <a:ext cx="380952" cy="33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64805"/>
            <a:ext cx="10800000" cy="13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690227" y="4469738"/>
            <a:ext cx="390476" cy="32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0000" y="1077039"/>
            <a:ext cx="380952" cy="32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19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177142" y="3220238"/>
            <a:ext cx="390476" cy="32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2346559"/>
            <a:ext cx="228571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2337013"/>
            <a:ext cx="400000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000" y="2337013"/>
            <a:ext cx="219047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67619" y="2346559"/>
            <a:ext cx="1066666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986111"/>
            <a:ext cx="219047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00952" y="2986111"/>
            <a:ext cx="390476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10476" y="2986111"/>
            <a:ext cx="228572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58095" y="2986111"/>
            <a:ext cx="1085714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24761" y="3625663"/>
            <a:ext cx="219047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72380" y="3625663"/>
            <a:ext cx="219047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20000" y="3635208"/>
            <a:ext cx="209523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567619" y="3625663"/>
            <a:ext cx="1066666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8905"/>
            <a:ext cx="10800000" cy="25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80465" y="2277110"/>
            <a:ext cx="1563370" cy="17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2327275" y="1757045"/>
            <a:ext cx="36576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4164330" y="2132330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auto">
          <a:xfrm>
            <a:off x="5458460" y="1612265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7754620" y="2205355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0"/>
            </p:custDataLst>
          </p:nvPr>
        </p:nvSpPr>
        <p:spPr bwMode="auto">
          <a:xfrm>
            <a:off x="9072880" y="1685290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1"/>
            </p:custDataLst>
          </p:nvPr>
        </p:nvSpPr>
        <p:spPr bwMode="auto">
          <a:xfrm>
            <a:off x="1250315" y="4724400"/>
            <a:ext cx="1563370" cy="188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2397125" y="4276090"/>
            <a:ext cx="36576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4234180" y="4579620"/>
            <a:ext cx="1767205" cy="204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5528310" y="4059555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7824470" y="4652645"/>
            <a:ext cx="176720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6"/>
            </p:custDataLst>
          </p:nvPr>
        </p:nvSpPr>
        <p:spPr bwMode="auto">
          <a:xfrm>
            <a:off x="9142730" y="4132580"/>
            <a:ext cx="139763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commondata" val="eyJoZGlkIjoiM2RlZjk2YWI1ZGQxMzYwMzg1MTY2NWU1Y2E3YTllMm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Melody</cp:lastModifiedBy>
  <cp:revision>37</cp:revision>
  <dcterms:created xsi:type="dcterms:W3CDTF">2015-09-16T06:52:00Z</dcterms:created>
  <dcterms:modified xsi:type="dcterms:W3CDTF">2023-12-18T05:31:08Z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