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2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01670" y="2498725"/>
            <a:ext cx="5788660" cy="1860550"/>
            <a:chOff x="5042" y="3351"/>
            <a:chExt cx="9116" cy="2930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6146" y="3351"/>
              <a:ext cx="6908" cy="16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042" y="4971"/>
              <a:ext cx="9116" cy="131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2093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004491"/>
            <a:ext cx="219047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1428" y="2004491"/>
            <a:ext cx="219047" cy="2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333" y="2004491"/>
            <a:ext cx="219047" cy="2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2730971"/>
            <a:ext cx="219047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1428" y="2730971"/>
            <a:ext cx="219047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333" y="2730971"/>
            <a:ext cx="219047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290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358095" y="3940237"/>
            <a:ext cx="1047619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862857" y="3940237"/>
            <a:ext cx="1057142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367619" y="3940237"/>
            <a:ext cx="1047619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9881904" y="3940237"/>
            <a:ext cx="1038095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1297305" y="4500880"/>
            <a:ext cx="1670050" cy="153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3791585" y="4429125"/>
            <a:ext cx="1670050" cy="153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6600190" y="4429125"/>
            <a:ext cx="1670050" cy="153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white">
          <a:xfrm>
            <a:off x="9048115" y="4500880"/>
            <a:ext cx="1670050" cy="153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316411"/>
            <a:ext cx="3142857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840827"/>
            <a:ext cx="4542857" cy="29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965937"/>
            <a:ext cx="3152380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4499887"/>
            <a:ext cx="1657142" cy="25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5033838"/>
            <a:ext cx="3276190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3144763"/>
            <a:ext cx="352380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3144763"/>
            <a:ext cx="352380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476" y="3144763"/>
            <a:ext cx="352380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380" y="4040552"/>
            <a:ext cx="352380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3333" y="4888692"/>
            <a:ext cx="352380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476" y="4869633"/>
            <a:ext cx="352380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2023-12-19T02:26:28Z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