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89910" y="2992755"/>
            <a:ext cx="6012815" cy="8724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1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77142" y="3327426"/>
            <a:ext cx="685714" cy="286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8571" y="3327426"/>
            <a:ext cx="1342857" cy="286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20000" y="3994956"/>
            <a:ext cx="647619" cy="22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58095" y="3994956"/>
            <a:ext cx="657142" cy="22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9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0000" y="3193279"/>
            <a:ext cx="723809" cy="23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0952" y="3193279"/>
            <a:ext cx="704761" cy="23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2717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4853333" y="5867451"/>
            <a:ext cx="219047" cy="2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6862857" y="5867451"/>
            <a:ext cx="219047" cy="2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8700952" y="5876985"/>
            <a:ext cx="209523" cy="22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0367619" y="5876985"/>
            <a:ext cx="219047" cy="22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2491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29523" y="2902826"/>
            <a:ext cx="685714" cy="28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8095" y="2902826"/>
            <a:ext cx="695238" cy="28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15238" y="2931463"/>
            <a:ext cx="657142" cy="22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34285" y="3532841"/>
            <a:ext cx="676190" cy="295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72380" y="3532841"/>
            <a:ext cx="1333333" cy="295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15238" y="3532841"/>
            <a:ext cx="1333334" cy="28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24761" y="4172402"/>
            <a:ext cx="685714" cy="28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72380" y="4172402"/>
            <a:ext cx="1333333" cy="28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15238" y="4172402"/>
            <a:ext cx="1333334" cy="28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3291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158095" y="3297647"/>
            <a:ext cx="1247619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67619" y="3297647"/>
            <a:ext cx="1495238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708910"/>
            <a:ext cx="4543425" cy="23050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5" y="2708910"/>
            <a:ext cx="4669790" cy="2300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63</cp:revision>
  <dcterms:created xsi:type="dcterms:W3CDTF">2015-09-16T06:44:00Z</dcterms:created>
  <dcterms:modified xsi:type="dcterms:W3CDTF">2023-12-18T06:53:44Z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