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9030" y="2912745"/>
            <a:ext cx="7393940" cy="10325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76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209131"/>
            <a:ext cx="657142" cy="2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2877173"/>
            <a:ext cx="304761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487955"/>
            <a:ext cx="314285" cy="2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4285" y="4146453"/>
            <a:ext cx="295238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6666" y="4766778"/>
            <a:ext cx="657142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428" y="4766778"/>
            <a:ext cx="666666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54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566942"/>
            <a:ext cx="209523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1566942"/>
            <a:ext cx="714285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0476" y="2205575"/>
            <a:ext cx="209523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85" y="2205575"/>
            <a:ext cx="219047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2834677"/>
            <a:ext cx="209523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5238" y="2834677"/>
            <a:ext cx="190476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326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691130" y="5264150"/>
            <a:ext cx="70485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196330" y="5316855"/>
            <a:ext cx="7143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377170" y="5368925"/>
            <a:ext cx="3714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2348571" y="6013984"/>
            <a:ext cx="380952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5862857" y="6013984"/>
            <a:ext cx="714285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367619" y="6013984"/>
            <a:ext cx="380952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086426"/>
            <a:ext cx="1380952" cy="3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54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481904" y="5325203"/>
            <a:ext cx="1780952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660" y="4364990"/>
            <a:ext cx="2847975" cy="1581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0055" y="4364990"/>
            <a:ext cx="28956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2023-12-19T02:18:09Z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