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7" r:id="rId5"/>
    <p:sldId id="326" r:id="rId6"/>
    <p:sldId id="325" r:id="rId7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4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037840" y="2896235"/>
            <a:ext cx="6115685" cy="106553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120080"/>
            <a:ext cx="10800000" cy="21125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>
        <p:nvSpPr>
          <p:cNvPr id="8" name="椭圆 7"/>
          <p:cNvSpPr/>
          <p:nvPr/>
        </p:nvSpPr>
        <p:spPr>
          <a:xfrm>
            <a:off x="2685415" y="2981325"/>
            <a:ext cx="323850" cy="35560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椭圆 8"/>
          <p:cNvSpPr/>
          <p:nvPr>
            <p:custDataLst>
              <p:tags r:id="rId2"/>
            </p:custDataLst>
          </p:nvPr>
        </p:nvSpPr>
        <p:spPr>
          <a:xfrm>
            <a:off x="8101330" y="2992755"/>
            <a:ext cx="301625" cy="34417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椭圆 9"/>
          <p:cNvSpPr/>
          <p:nvPr>
            <p:custDataLst>
              <p:tags r:id="rId3"/>
            </p:custDataLst>
          </p:nvPr>
        </p:nvSpPr>
        <p:spPr>
          <a:xfrm>
            <a:off x="8097520" y="3689985"/>
            <a:ext cx="321945" cy="31940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2486025" y="3693160"/>
            <a:ext cx="313690" cy="32385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330775"/>
            <a:ext cx="10800000" cy="43475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05714" y="2713221"/>
            <a:ext cx="2542857" cy="2764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15238" y="3313870"/>
            <a:ext cx="2980952" cy="2860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615238" y="4543770"/>
            <a:ext cx="2390476" cy="2860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615238" y="5144419"/>
            <a:ext cx="2685714" cy="2860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187265"/>
            <a:ext cx="10800000" cy="47455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96190" y="3169350"/>
            <a:ext cx="2542857" cy="2668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05714" y="3760164"/>
            <a:ext cx="4476190" cy="2858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96190" y="5008497"/>
            <a:ext cx="2542857" cy="2572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605714" y="5589782"/>
            <a:ext cx="5361904" cy="2858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191835"/>
            <a:ext cx="10800000" cy="27784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996190" y="3480808"/>
            <a:ext cx="371428" cy="229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653333" y="4110974"/>
            <a:ext cx="533333" cy="2386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COMMONDATA" val="eyJoZGlkIjoiMGI4MTk1OTY3ODM4ZTg3ZDU5ZmNiYWExM2RhNTY4NDAifQ=="/>
  <p:tag name="commondata" val="eyJoZGlkIjoiN2ZlMjFkNzdiZDY1MDRmMDUzMWUzYmYyMTgxZGVhNzc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小小吴</cp:lastModifiedBy>
  <cp:revision>62</cp:revision>
  <dcterms:created xsi:type="dcterms:W3CDTF">2015-09-16T06:44:00Z</dcterms:created>
  <dcterms:modified xsi:type="dcterms:W3CDTF">2023-12-18T08:30:50Z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