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21990" y="2568575"/>
            <a:ext cx="5748020" cy="1720850"/>
            <a:chOff x="5074" y="3422"/>
            <a:chExt cx="9052" cy="2710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5857" y="3422"/>
              <a:ext cx="7485" cy="147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5074" y="4668"/>
              <a:ext cx="9053" cy="146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30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4307131"/>
            <a:ext cx="380952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809" y="4297605"/>
            <a:ext cx="352380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5238" y="5040583"/>
            <a:ext cx="209523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3809" y="5040583"/>
            <a:ext cx="219047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17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2857022"/>
            <a:ext cx="219047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714" y="2857022"/>
            <a:ext cx="219047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190" y="2857022"/>
            <a:ext cx="219047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6666" y="2857022"/>
            <a:ext cx="219047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2857" y="3668047"/>
            <a:ext cx="219047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43809" y="3668047"/>
            <a:ext cx="219047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96190" y="4335949"/>
            <a:ext cx="190476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58095" y="4335949"/>
            <a:ext cx="219047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20000" y="4975228"/>
            <a:ext cx="352380" cy="2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00952" y="4927521"/>
            <a:ext cx="438095" cy="37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62857" y="5032477"/>
            <a:ext cx="371428" cy="15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76" y="3529113"/>
            <a:ext cx="352380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047" y="4120684"/>
            <a:ext cx="1000000" cy="31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5238" y="4120684"/>
            <a:ext cx="704761" cy="2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5389700"/>
            <a:ext cx="3714285" cy="2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1904" y="5389700"/>
            <a:ext cx="1780952" cy="27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2023-12-19T03:24:37Z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