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9155" y="2931160"/>
            <a:ext cx="5393690" cy="995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84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2509627"/>
            <a:ext cx="657142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3129983"/>
            <a:ext cx="647618" cy="2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857" y="3769427"/>
            <a:ext cx="666666" cy="2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4399327"/>
            <a:ext cx="657142" cy="2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64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9600" y="2375535"/>
            <a:ext cx="3854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571" y="2833014"/>
            <a:ext cx="419047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3738662"/>
            <a:ext cx="390476" cy="33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150"/>
            <a:ext cx="10069195" cy="326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2260600"/>
            <a:ext cx="5797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2294255"/>
            <a:ext cx="5143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3503295"/>
            <a:ext cx="58610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8255" y="3531235"/>
            <a:ext cx="52451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380" y="3502025"/>
            <a:ext cx="57975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27" r="57554"/>
          <a:stretch>
            <a:fillRect/>
          </a:stretch>
        </p:blipFill>
        <p:spPr>
          <a:xfrm>
            <a:off x="1415415" y="3789045"/>
            <a:ext cx="4272915" cy="297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5" r="17550"/>
          <a:stretch>
            <a:fillRect/>
          </a:stretch>
        </p:blipFill>
        <p:spPr>
          <a:xfrm>
            <a:off x="720090" y="2630990"/>
            <a:ext cx="8904695" cy="160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2904870"/>
            <a:ext cx="304761" cy="27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3556281"/>
            <a:ext cx="323809" cy="23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3546701"/>
            <a:ext cx="314285" cy="26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80550" y="2846705"/>
            <a:ext cx="2524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64</cp:revision>
  <dcterms:created xsi:type="dcterms:W3CDTF">2015-09-16T06:44:00Z</dcterms:created>
  <dcterms:modified xsi:type="dcterms:W3CDTF">2023-12-18T06:17:02Z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