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15260" y="2811780"/>
            <a:ext cx="6812915" cy="9867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57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1904" y="2190024"/>
            <a:ext cx="180952" cy="18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91428" y="2495535"/>
            <a:ext cx="171428" cy="19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9523" y="2428704"/>
            <a:ext cx="180952" cy="18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1904" y="2810593"/>
            <a:ext cx="180952" cy="18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39047" y="2734215"/>
            <a:ext cx="171428" cy="18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81904" y="3116104"/>
            <a:ext cx="180952" cy="19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24761" y="3774862"/>
            <a:ext cx="714285" cy="23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43809" y="3774862"/>
            <a:ext cx="723809" cy="23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15238" y="4395431"/>
            <a:ext cx="2333333" cy="286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39047" y="4395431"/>
            <a:ext cx="1333333" cy="286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432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26160" y="2363470"/>
            <a:ext cx="8991600" cy="27051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972310" y="3670300"/>
            <a:ext cx="6715760" cy="836295"/>
          </a:xfrm>
          <a:prstGeom prst="line">
            <a:avLst/>
          </a:prstGeom>
          <a:ln w="19050">
            <a:solidFill>
              <a:srgbClr val="F13BA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387215" y="3670300"/>
            <a:ext cx="2212975" cy="836295"/>
          </a:xfrm>
          <a:prstGeom prst="line">
            <a:avLst/>
          </a:prstGeom>
          <a:ln w="19050">
            <a:solidFill>
              <a:srgbClr val="F13BA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217420" y="3714115"/>
            <a:ext cx="4238625" cy="809625"/>
          </a:xfrm>
          <a:prstGeom prst="line">
            <a:avLst/>
          </a:prstGeom>
          <a:ln w="19050">
            <a:solidFill>
              <a:srgbClr val="F13BA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337685" y="3714115"/>
            <a:ext cx="4134485" cy="780415"/>
          </a:xfrm>
          <a:prstGeom prst="line">
            <a:avLst/>
          </a:prstGeom>
          <a:ln w="19050">
            <a:solidFill>
              <a:srgbClr val="F13BA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045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0476" y="4884449"/>
            <a:ext cx="561904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4405" y="4834890"/>
            <a:ext cx="70485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34145" y="4834890"/>
            <a:ext cx="71437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662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9523" y="3266945"/>
            <a:ext cx="723810" cy="2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4761" y="3896438"/>
            <a:ext cx="3228571" cy="2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1428" y="4525932"/>
            <a:ext cx="723809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2023-12-18T06:47:07Z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