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845" y="2948940"/>
            <a:ext cx="629031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1983234"/>
            <a:ext cx="55238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1983234"/>
            <a:ext cx="55238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636520"/>
            <a:ext cx="3552825" cy="895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2636520"/>
            <a:ext cx="3381375" cy="94297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72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2853333" y="4553343"/>
            <a:ext cx="552380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6367619" y="4553343"/>
            <a:ext cx="552380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9881904" y="4553343"/>
            <a:ext cx="542857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1050290" y="5149850"/>
            <a:ext cx="202755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white">
          <a:xfrm>
            <a:off x="4584065" y="5069840"/>
            <a:ext cx="173863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1"/>
            </p:custDataLst>
          </p:nvPr>
        </p:nvSpPr>
        <p:spPr bwMode="white">
          <a:xfrm>
            <a:off x="8184515" y="5074920"/>
            <a:ext cx="173863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402940"/>
            <a:ext cx="2542857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994395"/>
            <a:ext cx="4771428" cy="2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577969"/>
            <a:ext cx="2542857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5131266"/>
            <a:ext cx="4771428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39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58095" y="4674007"/>
            <a:ext cx="2552380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6666" y="4674007"/>
            <a:ext cx="2552380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5229225"/>
            <a:ext cx="346138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065" y="5252085"/>
            <a:ext cx="358711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176895" y="5231765"/>
            <a:ext cx="263144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