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80" r:id="rId4"/>
    <p:sldId id="378" r:id="rId5"/>
    <p:sldId id="377" r:id="rId6"/>
    <p:sldId id="375" r:id="rId7"/>
    <p:sldId id="374" r:id="rId8"/>
    <p:sldId id="373" r:id="rId9"/>
    <p:sldId id="372" r:id="rId10"/>
    <p:sldId id="371" r:id="rId11"/>
    <p:sldId id="370" r:id="rId12"/>
    <p:sldId id="369" r:id="rId13"/>
    <p:sldId id="368" r:id="rId14"/>
    <p:sldId id="367" r:id="rId15"/>
    <p:sldId id="366" r:id="rId16"/>
    <p:sldId id="365" r:id="rId17"/>
    <p:sldId id="364" r:id="rId18"/>
  </p:sldIdLst>
  <p:sldSz cx="12192000" cy="6858000"/>
  <p:notesSz cx="6858000" cy="9144000"/>
  <p:custDataLst>
    <p:tags r:id="rId2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2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32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5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7.png"/><Relationship Id="rId2" Type="http://schemas.openxmlformats.org/officeDocument/2006/relationships/tags" Target="../tags/tag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492825"/>
            <a:ext cx="10800000" cy="26444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84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081904" y="2819975"/>
            <a:ext cx="219047" cy="228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281904" y="4477438"/>
            <a:ext cx="228571" cy="228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12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4440" y="2795270"/>
            <a:ext cx="1668145" cy="11817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24475" y="2946400"/>
            <a:ext cx="1764030" cy="10287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28025" y="2851150"/>
            <a:ext cx="2514600" cy="1123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979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4540" y="1767840"/>
            <a:ext cx="2409825" cy="159956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8165" y="1772920"/>
            <a:ext cx="2447925" cy="16478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20280" y="1814830"/>
            <a:ext cx="2365375" cy="1552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70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643809" y="3564016"/>
            <a:ext cx="1047619" cy="3240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3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39047" y="1896135"/>
            <a:ext cx="3533333" cy="285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58095" y="2582091"/>
            <a:ext cx="4476190" cy="3143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58095" y="4792395"/>
            <a:ext cx="7352380" cy="3048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8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41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224761" y="1801177"/>
            <a:ext cx="228571" cy="247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253333" y="2544578"/>
            <a:ext cx="190476" cy="247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86666" y="3135486"/>
            <a:ext cx="219047" cy="247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234285" y="3287979"/>
            <a:ext cx="228571" cy="247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786666" y="4965396"/>
            <a:ext cx="219047" cy="2573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853333" y="4965396"/>
            <a:ext cx="228571" cy="2573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653333" y="4965396"/>
            <a:ext cx="219047" cy="2573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0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24761" y="3449508"/>
            <a:ext cx="361904" cy="2858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300952" y="3506681"/>
            <a:ext cx="209523" cy="161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558095" y="3506681"/>
            <a:ext cx="209523" cy="161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729523" y="3506681"/>
            <a:ext cx="209523" cy="1524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777142" y="3449508"/>
            <a:ext cx="371428" cy="295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653333" y="4107000"/>
            <a:ext cx="200000" cy="247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158095" y="4107000"/>
            <a:ext cx="228571" cy="247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72380" y="4735906"/>
            <a:ext cx="685714" cy="3525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0196190" y="4754964"/>
            <a:ext cx="742857" cy="3049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5986666" y="5421986"/>
            <a:ext cx="752380" cy="3430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39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872380" y="1057778"/>
            <a:ext cx="228571" cy="2478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05714" y="1057778"/>
            <a:ext cx="228571" cy="2478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500952" y="1019654"/>
            <a:ext cx="342857" cy="3049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58095" y="1686819"/>
            <a:ext cx="390476" cy="3431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939047" y="2382577"/>
            <a:ext cx="361904" cy="3049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243809" y="2420700"/>
            <a:ext cx="228571" cy="2478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796190" y="5146546"/>
            <a:ext cx="590476" cy="2954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405714" y="5146546"/>
            <a:ext cx="600000" cy="2954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7024761" y="5146546"/>
            <a:ext cx="590477" cy="2954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9653333" y="5146546"/>
            <a:ext cx="580952" cy="2954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35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10476" y="1896902"/>
            <a:ext cx="219047" cy="2574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177142" y="1896902"/>
            <a:ext cx="228571" cy="2479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939047" y="2526217"/>
            <a:ext cx="400000" cy="3432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596190" y="3203207"/>
            <a:ext cx="400000" cy="3527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805714" y="3203207"/>
            <a:ext cx="400000" cy="3527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139047" y="3889732"/>
            <a:ext cx="400000" cy="3432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434285" y="3889732"/>
            <a:ext cx="400000" cy="3432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2285" y="4416240"/>
            <a:ext cx="10800000" cy="18219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auto">
          <a:xfrm>
            <a:off x="7955618" y="5207970"/>
            <a:ext cx="714285" cy="2957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5"/>
            </p:custDataLst>
          </p:nvPr>
        </p:nvSpPr>
        <p:spPr bwMode="auto">
          <a:xfrm>
            <a:off x="10536570" y="5198431"/>
            <a:ext cx="371428" cy="3243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6"/>
            </p:custDataLst>
          </p:nvPr>
        </p:nvSpPr>
        <p:spPr bwMode="auto">
          <a:xfrm>
            <a:off x="1717523" y="5885234"/>
            <a:ext cx="1114285" cy="314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bldLvl="0" animBg="1"/>
      <p:bldP spid="12" grpId="0" bldLvl="0" animBg="1"/>
      <p:bldP spid="1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86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29523" y="2478686"/>
            <a:ext cx="304761" cy="2383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529523" y="3155741"/>
            <a:ext cx="304761" cy="247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481904" y="3794653"/>
            <a:ext cx="352380" cy="3337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529523" y="4519388"/>
            <a:ext cx="295238" cy="247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481904" y="5158299"/>
            <a:ext cx="352380" cy="3337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63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996190" y="1696287"/>
            <a:ext cx="409523" cy="3430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434285" y="3059092"/>
            <a:ext cx="400000" cy="3430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720000" y="4421897"/>
            <a:ext cx="400000" cy="3430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0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405714" y="1258073"/>
            <a:ext cx="400001" cy="343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272380" y="3985303"/>
            <a:ext cx="400000" cy="343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02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10476" y="4148901"/>
            <a:ext cx="761904" cy="3434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500952" y="4148901"/>
            <a:ext cx="761904" cy="3434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091428" y="4148901"/>
            <a:ext cx="761904" cy="3434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7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39047" y="5123143"/>
            <a:ext cx="761904" cy="3435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996190" y="5123143"/>
            <a:ext cx="761904" cy="3435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767619" y="5123143"/>
            <a:ext cx="761904" cy="3435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M2RlZjk2YWI1ZGQxMzYwMzg1MTY2NWU1Y2E3YTllMmU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6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Melody</cp:lastModifiedBy>
  <cp:revision>36</cp:revision>
  <dcterms:created xsi:type="dcterms:W3CDTF">2015-09-16T06:52:00Z</dcterms:created>
  <dcterms:modified xsi:type="dcterms:W3CDTF">2023-12-18T06:22:15Z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