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8910" y="2900680"/>
            <a:ext cx="6774815" cy="1056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411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86666" y="2956286"/>
            <a:ext cx="371428" cy="23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3333" y="3623543"/>
            <a:ext cx="209523" cy="23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53333" y="4300332"/>
            <a:ext cx="209523" cy="219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1428" y="5072444"/>
            <a:ext cx="219047" cy="22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86666" y="5072444"/>
            <a:ext cx="190476" cy="22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321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6190" y="4104933"/>
            <a:ext cx="657142" cy="27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523" y="4104933"/>
            <a:ext cx="666666" cy="28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7142" y="4734949"/>
            <a:ext cx="380952" cy="2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10800000" cy="297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3770445"/>
            <a:ext cx="10800000" cy="2131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4045768" y="5385933"/>
            <a:ext cx="219047" cy="22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5979101" y="5385933"/>
            <a:ext cx="371428" cy="22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7988625" y="5385933"/>
            <a:ext cx="371428" cy="22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2857" y="1219774"/>
            <a:ext cx="657142" cy="2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4505" y="1769745"/>
            <a:ext cx="66675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2391938"/>
            <a:ext cx="7847618" cy="31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43660" y="3140710"/>
            <a:ext cx="9076690" cy="2032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2023-12-19T02:20:06Z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