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02" r:id="rId3"/>
    <p:sldId id="324" r:id="rId4"/>
    <p:sldId id="326" r:id="rId5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6ABB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7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6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73425" y="2877820"/>
            <a:ext cx="5644515" cy="11023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1963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48505" y="2014220"/>
            <a:ext cx="60071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05755" y="1990090"/>
            <a:ext cx="615950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72380" y="2052886"/>
            <a:ext cx="619047" cy="200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29780" y="2052955"/>
            <a:ext cx="61722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53333" y="2052886"/>
            <a:ext cx="619047" cy="200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19945" y="2052955"/>
            <a:ext cx="586105" cy="231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78855"/>
            <a:ext cx="10800000" cy="3918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white">
          <a:xfrm>
            <a:off x="3881904" y="5882882"/>
            <a:ext cx="704761" cy="238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5"/>
            </p:custDataLst>
          </p:nvPr>
        </p:nvSpPr>
        <p:spPr bwMode="white">
          <a:xfrm>
            <a:off x="5891428" y="5882882"/>
            <a:ext cx="704761" cy="238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6"/>
            </p:custDataLst>
          </p:nvPr>
        </p:nvSpPr>
        <p:spPr bwMode="white">
          <a:xfrm>
            <a:off x="7891428" y="5882882"/>
            <a:ext cx="704760" cy="238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59785" y="4796790"/>
            <a:ext cx="572452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90" y="1330775"/>
            <a:ext cx="10800000" cy="4133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85215" y="2049145"/>
            <a:ext cx="9734550" cy="347662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221230" y="3114675"/>
            <a:ext cx="3515360" cy="817245"/>
          </a:xfrm>
          <a:prstGeom prst="line">
            <a:avLst/>
          </a:prstGeom>
          <a:ln w="19050">
            <a:solidFill>
              <a:srgbClr val="F46AB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976880" y="3139440"/>
            <a:ext cx="599440" cy="751205"/>
          </a:xfrm>
          <a:prstGeom prst="line">
            <a:avLst/>
          </a:prstGeom>
          <a:ln w="19050">
            <a:solidFill>
              <a:srgbClr val="F46AB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490210" y="3075305"/>
            <a:ext cx="3270885" cy="856615"/>
          </a:xfrm>
          <a:prstGeom prst="line">
            <a:avLst/>
          </a:prstGeom>
          <a:ln w="19050">
            <a:solidFill>
              <a:srgbClr val="F46AB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3143885" y="3067685"/>
            <a:ext cx="3528695" cy="861695"/>
          </a:xfrm>
          <a:prstGeom prst="line">
            <a:avLst/>
          </a:prstGeom>
          <a:ln w="19050">
            <a:solidFill>
              <a:srgbClr val="F46AB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464550" y="3094990"/>
            <a:ext cx="512445" cy="836930"/>
          </a:xfrm>
          <a:prstGeom prst="line">
            <a:avLst/>
          </a:prstGeom>
          <a:ln w="19050">
            <a:solidFill>
              <a:srgbClr val="F46AB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6177280" y="3067685"/>
            <a:ext cx="3591560" cy="852170"/>
          </a:xfrm>
          <a:prstGeom prst="line">
            <a:avLst/>
          </a:prstGeom>
          <a:ln w="19050">
            <a:solidFill>
              <a:srgbClr val="F46AB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5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00952" y="2269703"/>
            <a:ext cx="638095" cy="2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91428" y="4101756"/>
            <a:ext cx="704761" cy="229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43809" y="4101756"/>
            <a:ext cx="714285" cy="229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43809" y="4798317"/>
            <a:ext cx="723809" cy="229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05714" y="4798317"/>
            <a:ext cx="714285" cy="229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63</cp:revision>
  <dcterms:created xsi:type="dcterms:W3CDTF">2015-09-16T06:44:00Z</dcterms:created>
  <dcterms:modified xsi:type="dcterms:W3CDTF">2023-12-18T07:25:03Z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