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1850" y="2954655"/>
            <a:ext cx="5448300" cy="9486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1982928"/>
            <a:ext cx="209523" cy="2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1973391"/>
            <a:ext cx="20952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8095" y="1973391"/>
            <a:ext cx="20952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2755431"/>
            <a:ext cx="20952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190" y="2755431"/>
            <a:ext cx="20952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333" y="2755431"/>
            <a:ext cx="20952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302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634285" y="4317285"/>
            <a:ext cx="219047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720000" y="5089822"/>
            <a:ext cx="219047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291428" y="5719297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811725"/>
            <a:ext cx="3142857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03350"/>
            <a:ext cx="1657142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004517"/>
            <a:ext cx="2695238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63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67619" y="4432444"/>
            <a:ext cx="3142857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77142" y="5023921"/>
            <a:ext cx="3285714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88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340" y="4016375"/>
            <a:ext cx="251142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33165" y="4004945"/>
            <a:ext cx="256984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