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9875" y="2408238"/>
            <a:ext cx="4420870" cy="2041525"/>
            <a:chOff x="6425" y="3018"/>
            <a:chExt cx="6962" cy="3215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6765" y="3018"/>
              <a:ext cx="5520" cy="154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6425" y="4567"/>
              <a:ext cx="6962" cy="166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462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4761" y="2269727"/>
            <a:ext cx="552380" cy="23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6666" y="2269727"/>
            <a:ext cx="552381" cy="23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58095" y="2269727"/>
            <a:ext cx="552380" cy="23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00952" y="4605795"/>
            <a:ext cx="704761" cy="23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62857" y="4605795"/>
            <a:ext cx="533333" cy="23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34285" y="4605795"/>
            <a:ext cx="704760" cy="23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91428" y="5187428"/>
            <a:ext cx="542857" cy="2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481904" y="5187428"/>
            <a:ext cx="552380" cy="2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043809" y="5187428"/>
            <a:ext cx="561903" cy="2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851785"/>
            <a:ext cx="2514600" cy="4572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4110" y="2851785"/>
            <a:ext cx="2381250" cy="5143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560" y="2851785"/>
            <a:ext cx="2466975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64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4333952"/>
            <a:ext cx="2400000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3333" y="4333952"/>
            <a:ext cx="2552380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4849525"/>
            <a:ext cx="4028571" cy="28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2380" y="4849525"/>
            <a:ext cx="4171428" cy="28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092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3333" y="1911566"/>
            <a:ext cx="1552380" cy="28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3333" y="2484209"/>
            <a:ext cx="1552380" cy="2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96190" y="2474665"/>
            <a:ext cx="1990476" cy="31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15238" y="3056853"/>
            <a:ext cx="1552380" cy="2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690"/>
            <a:ext cx="10800000" cy="2487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558095" y="5614425"/>
            <a:ext cx="552380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5862857" y="5614425"/>
            <a:ext cx="552380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9015238" y="5614425"/>
            <a:ext cx="552380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2023-12-18T08:01:15Z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