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1365" y="2919095"/>
            <a:ext cx="5589270" cy="1020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42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61795" y="2210435"/>
            <a:ext cx="8867775" cy="27241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649220" y="2884805"/>
            <a:ext cx="4455160" cy="685800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541270" y="2922270"/>
            <a:ext cx="2330450" cy="678815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15865" y="2884805"/>
            <a:ext cx="2178685" cy="757555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373870" y="2904490"/>
            <a:ext cx="34290" cy="737870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53565" y="5279390"/>
            <a:ext cx="72390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9330" y="5217160"/>
            <a:ext cx="71437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5255" y="5288280"/>
            <a:ext cx="70485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2130" y="5297805"/>
            <a:ext cx="69532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48370" y="5271770"/>
            <a:ext cx="71437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3140710"/>
            <a:ext cx="1037272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59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1369977"/>
            <a:ext cx="495238" cy="21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4630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015238" y="4640610"/>
            <a:ext cx="714285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608455" y="4911090"/>
            <a:ext cx="64452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9281904" y="5212309"/>
            <a:ext cx="714285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929523" y="6355706"/>
            <a:ext cx="4723809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2023-12-18T07:35:50Z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