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5480" y="2845435"/>
            <a:ext cx="5780405" cy="11671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296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796744"/>
            <a:ext cx="1047619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2796744"/>
            <a:ext cx="104761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619" y="2796744"/>
            <a:ext cx="104761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2380" y="2796744"/>
            <a:ext cx="105714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15060" y="3353435"/>
            <a:ext cx="142049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3503930" y="3425190"/>
            <a:ext cx="142049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240145" y="3425190"/>
            <a:ext cx="142049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8760460" y="3353435"/>
            <a:ext cx="142049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8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3015" y="2066290"/>
            <a:ext cx="37401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2093646"/>
            <a:ext cx="219047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571" y="2093646"/>
            <a:ext cx="20952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2055483"/>
            <a:ext cx="333333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4285" y="2093646"/>
            <a:ext cx="219047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1904" y="2065023"/>
            <a:ext cx="361904" cy="2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0476" y="2799669"/>
            <a:ext cx="219047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1904" y="2799669"/>
            <a:ext cx="219047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77142" y="3438907"/>
            <a:ext cx="190476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7415" y="4091305"/>
            <a:ext cx="21907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55620" y="4148455"/>
            <a:ext cx="2882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00952" y="4144930"/>
            <a:ext cx="20952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8095" y="4106767"/>
            <a:ext cx="333333" cy="2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24761" y="4850954"/>
            <a:ext cx="219047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1775460" y="2059940"/>
            <a:ext cx="285115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2639695" y="2131695"/>
            <a:ext cx="333375" cy="1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597150" y="4108450"/>
            <a:ext cx="297815" cy="2768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bldLvl="0" animBg="1"/>
      <p:bldP spid="2" grpId="1" animBg="1"/>
      <p:bldP spid="19" grpId="0" bldLvl="0" animBg="1"/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099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354628"/>
            <a:ext cx="3142857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955537"/>
            <a:ext cx="1666666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556446"/>
            <a:ext cx="2390476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754419"/>
            <a:ext cx="3133333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346005"/>
            <a:ext cx="1647619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947133"/>
            <a:ext cx="2390476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817307"/>
            <a:ext cx="3571428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4200" y="1124585"/>
            <a:ext cx="58293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2023-12-18T06:00:22Z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